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tags/tag1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7" r:id="rId4"/>
    <p:sldId id="302" r:id="rId5"/>
    <p:sldId id="2633" r:id="rId6"/>
    <p:sldId id="328" r:id="rId7"/>
    <p:sldId id="2639" r:id="rId8"/>
    <p:sldId id="2635" r:id="rId9"/>
    <p:sldId id="2636" r:id="rId10"/>
    <p:sldId id="2634" r:id="rId11"/>
    <p:sldId id="329" r:id="rId12"/>
    <p:sldId id="2640" r:id="rId13"/>
    <p:sldId id="2641" r:id="rId14"/>
    <p:sldId id="2642" r:id="rId15"/>
    <p:sldId id="2644" r:id="rId16"/>
    <p:sldId id="2645" r:id="rId17"/>
    <p:sldId id="2649" r:id="rId18"/>
    <p:sldId id="2648" r:id="rId19"/>
    <p:sldId id="259" r:id="rId20"/>
    <p:sldId id="330" r:id="rId21"/>
    <p:sldId id="2638" r:id="rId22"/>
    <p:sldId id="33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F6B"/>
    <a:srgbClr val="F2F2F2"/>
    <a:srgbClr val="3FC1C9"/>
    <a:srgbClr val="FF6464"/>
    <a:srgbClr val="543864"/>
    <a:srgbClr val="0102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FCFFBC-6FB3-4D94-88CD-C5F17429FACA}" v="336" dt="2023-02-24T12:15:40.6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6" autoAdjust="0"/>
    <p:restoredTop sz="93519" autoAdjust="0"/>
  </p:normalViewPr>
  <p:slideViewPr>
    <p:cSldViewPr snapToGrid="0">
      <p:cViewPr varScale="1">
        <p:scale>
          <a:sx n="80" d="100"/>
          <a:sy n="80" d="100"/>
        </p:scale>
        <p:origin x="438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李 冠润" userId="8684fb04f9578768" providerId="LiveId" clId="{8BFCFFBC-6FB3-4D94-88CD-C5F17429FACA}"/>
    <pc:docChg chg="undo redo custSel addSld delSld modSld sldOrd modMainMaster modShowInfo">
      <pc:chgData name="李 冠润" userId="8684fb04f9578768" providerId="LiveId" clId="{8BFCFFBC-6FB3-4D94-88CD-C5F17429FACA}" dt="2023-02-24T12:15:40.600" v="1975"/>
      <pc:docMkLst>
        <pc:docMk/>
      </pc:docMkLst>
      <pc:sldChg chg="modSp mod modTransition">
        <pc:chgData name="李 冠润" userId="8684fb04f9578768" providerId="LiveId" clId="{8BFCFFBC-6FB3-4D94-88CD-C5F17429FACA}" dt="2023-02-24T08:16:45.808" v="1843"/>
        <pc:sldMkLst>
          <pc:docMk/>
          <pc:sldMk cId="1719659530" sldId="256"/>
        </pc:sldMkLst>
        <pc:spChg chg="mod">
          <ac:chgData name="李 冠润" userId="8684fb04f9578768" providerId="LiveId" clId="{8BFCFFBC-6FB3-4D94-88CD-C5F17429FACA}" dt="2023-02-24T02:00:17.148" v="52"/>
          <ac:spMkLst>
            <pc:docMk/>
            <pc:sldMk cId="1719659530" sldId="256"/>
            <ac:spMk id="17" creationId="{00E27125-7B75-4566-B97B-CB5D900FF823}"/>
          </ac:spMkLst>
        </pc:spChg>
        <pc:spChg chg="mod">
          <ac:chgData name="李 冠润" userId="8684fb04f9578768" providerId="LiveId" clId="{8BFCFFBC-6FB3-4D94-88CD-C5F17429FACA}" dt="2023-02-23T11:41:39.185" v="20"/>
          <ac:spMkLst>
            <pc:docMk/>
            <pc:sldMk cId="1719659530" sldId="256"/>
            <ac:spMk id="18" creationId="{801D3F49-DB2A-418F-923A-17E3FA66D148}"/>
          </ac:spMkLst>
        </pc:spChg>
        <pc:spChg chg="mod">
          <ac:chgData name="李 冠润" userId="8684fb04f9578768" providerId="LiveId" clId="{8BFCFFBC-6FB3-4D94-88CD-C5F17429FACA}" dt="2023-02-24T08:16:45.808" v="1843"/>
          <ac:spMkLst>
            <pc:docMk/>
            <pc:sldMk cId="1719659530" sldId="256"/>
            <ac:spMk id="19" creationId="{83BEFE55-0257-4FEB-B07B-DEE327D6C24D}"/>
          </ac:spMkLst>
        </pc:spChg>
        <pc:spChg chg="mod">
          <ac:chgData name="李 冠润" userId="8684fb04f9578768" providerId="LiveId" clId="{8BFCFFBC-6FB3-4D94-88CD-C5F17429FACA}" dt="2023-02-24T01:58:05.272" v="27"/>
          <ac:spMkLst>
            <pc:docMk/>
            <pc:sldMk cId="1719659530" sldId="256"/>
            <ac:spMk id="20" creationId="{C12F65DA-7517-40C8-9212-E225D2A72162}"/>
          </ac:spMkLst>
        </pc:spChg>
      </pc:sldChg>
      <pc:sldChg chg="modSp mod modTransition">
        <pc:chgData name="李 冠润" userId="8684fb04f9578768" providerId="LiveId" clId="{8BFCFFBC-6FB3-4D94-88CD-C5F17429FACA}" dt="2023-02-24T08:17:12.945" v="1851" actId="20577"/>
        <pc:sldMkLst>
          <pc:docMk/>
          <pc:sldMk cId="2147716996" sldId="257"/>
        </pc:sldMkLst>
        <pc:spChg chg="mod">
          <ac:chgData name="李 冠润" userId="8684fb04f9578768" providerId="LiveId" clId="{8BFCFFBC-6FB3-4D94-88CD-C5F17429FACA}" dt="2023-02-24T08:17:12.945" v="1851" actId="20577"/>
          <ac:spMkLst>
            <pc:docMk/>
            <pc:sldMk cId="2147716996" sldId="257"/>
            <ac:spMk id="5" creationId="{BDEC48F0-01B2-4C69-A578-4B7E7105DE4F}"/>
          </ac:spMkLst>
        </pc:spChg>
        <pc:spChg chg="mod">
          <ac:chgData name="李 冠润" userId="8684fb04f9578768" providerId="LiveId" clId="{8BFCFFBC-6FB3-4D94-88CD-C5F17429FACA}" dt="2023-02-24T06:33:06.986" v="1326" actId="1076"/>
          <ac:spMkLst>
            <pc:docMk/>
            <pc:sldMk cId="2147716996" sldId="257"/>
            <ac:spMk id="20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49.331" v="873" actId="1076"/>
          <ac:spMkLst>
            <pc:docMk/>
            <pc:sldMk cId="2147716996" sldId="257"/>
            <ac:spMk id="27" creationId="{00000000-0000-0000-0000-000000000000}"/>
          </ac:spMkLst>
        </pc:spChg>
      </pc:sldChg>
      <pc:sldChg chg="modSp mod modTransition">
        <pc:chgData name="李 冠润" userId="8684fb04f9578768" providerId="LiveId" clId="{8BFCFFBC-6FB3-4D94-88CD-C5F17429FACA}" dt="2023-02-24T06:47:00.946" v="1551"/>
        <pc:sldMkLst>
          <pc:docMk/>
          <pc:sldMk cId="3351084383" sldId="258"/>
        </pc:sldMkLst>
        <pc:spChg chg="mod">
          <ac:chgData name="李 冠润" userId="8684fb04f9578768" providerId="LiveId" clId="{8BFCFFBC-6FB3-4D94-88CD-C5F17429FACA}" dt="2023-02-24T06:47:00.946" v="1551"/>
          <ac:spMkLst>
            <pc:docMk/>
            <pc:sldMk cId="3351084383" sldId="258"/>
            <ac:spMk id="11" creationId="{F8E07573-A8E5-42F7-B445-E2E8E3B47ABD}"/>
          </ac:spMkLst>
        </pc:spChg>
        <pc:spChg chg="mod">
          <ac:chgData name="李 冠润" userId="8684fb04f9578768" providerId="LiveId" clId="{8BFCFFBC-6FB3-4D94-88CD-C5F17429FACA}" dt="2023-02-24T06:34:19.888" v="1342"/>
          <ac:spMkLst>
            <pc:docMk/>
            <pc:sldMk cId="3351084383" sldId="258"/>
            <ac:spMk id="16" creationId="{F8E07573-A8E5-42F7-B445-E2E8E3B47ABD}"/>
          </ac:spMkLst>
        </pc:spChg>
        <pc:spChg chg="mod">
          <ac:chgData name="李 冠润" userId="8684fb04f9578768" providerId="LiveId" clId="{8BFCFFBC-6FB3-4D94-88CD-C5F17429FACA}" dt="2023-02-24T06:33:53.540" v="1332"/>
          <ac:spMkLst>
            <pc:docMk/>
            <pc:sldMk cId="3351084383" sldId="258"/>
            <ac:spMk id="21" creationId="{F8E07573-A8E5-42F7-B445-E2E8E3B47ABD}"/>
          </ac:spMkLst>
        </pc:spChg>
        <pc:spChg chg="mod">
          <ac:chgData name="李 冠润" userId="8684fb04f9578768" providerId="LiveId" clId="{8BFCFFBC-6FB3-4D94-88CD-C5F17429FACA}" dt="2023-02-24T06:34:06.179" v="1339"/>
          <ac:spMkLst>
            <pc:docMk/>
            <pc:sldMk cId="3351084383" sldId="258"/>
            <ac:spMk id="26" creationId="{F8E07573-A8E5-42F7-B445-E2E8E3B47ABD}"/>
          </ac:spMkLst>
        </pc:spChg>
      </pc:sldChg>
      <pc:sldChg chg="modSp add del mod modTransition">
        <pc:chgData name="李 冠润" userId="8684fb04f9578768" providerId="LiveId" clId="{8BFCFFBC-6FB3-4D94-88CD-C5F17429FACA}" dt="2023-02-24T12:14:02.838" v="1974" actId="1076"/>
        <pc:sldMkLst>
          <pc:docMk/>
          <pc:sldMk cId="0" sldId="259"/>
        </pc:sldMkLst>
        <pc:picChg chg="mod">
          <ac:chgData name="李 冠润" userId="8684fb04f9578768" providerId="LiveId" clId="{8BFCFFBC-6FB3-4D94-88CD-C5F17429FACA}" dt="2023-02-24T12:14:02.838" v="1974" actId="1076"/>
          <ac:picMkLst>
            <pc:docMk/>
            <pc:sldMk cId="0" sldId="259"/>
            <ac:picMk id="5121" creationId="{4C50164B-DD53-142A-6FD9-7259FCB5387E}"/>
          </ac:picMkLst>
        </pc:picChg>
      </pc:sldChg>
      <pc:sldChg chg="del">
        <pc:chgData name="李 冠润" userId="8684fb04f9578768" providerId="LiveId" clId="{8BFCFFBC-6FB3-4D94-88CD-C5F17429FACA}" dt="2023-02-24T06:35:16.877" v="1357" actId="47"/>
        <pc:sldMkLst>
          <pc:docMk/>
          <pc:sldMk cId="259160956" sldId="266"/>
        </pc:sldMkLst>
      </pc:sldChg>
      <pc:sldChg chg="del">
        <pc:chgData name="李 冠润" userId="8684fb04f9578768" providerId="LiveId" clId="{8BFCFFBC-6FB3-4D94-88CD-C5F17429FACA}" dt="2023-02-24T06:35:17.800" v="1358" actId="47"/>
        <pc:sldMkLst>
          <pc:docMk/>
          <pc:sldMk cId="2467882222" sldId="288"/>
        </pc:sldMkLst>
      </pc:sldChg>
      <pc:sldChg chg="del">
        <pc:chgData name="李 冠润" userId="8684fb04f9578768" providerId="LiveId" clId="{8BFCFFBC-6FB3-4D94-88CD-C5F17429FACA}" dt="2023-02-24T06:32:10.459" v="1308" actId="47"/>
        <pc:sldMkLst>
          <pc:docMk/>
          <pc:sldMk cId="526710601" sldId="295"/>
        </pc:sldMkLst>
      </pc:sldChg>
      <pc:sldChg chg="del">
        <pc:chgData name="李 冠润" userId="8684fb04f9578768" providerId="LiveId" clId="{8BFCFFBC-6FB3-4D94-88CD-C5F17429FACA}" dt="2023-02-24T06:35:19.435" v="1359" actId="47"/>
        <pc:sldMkLst>
          <pc:docMk/>
          <pc:sldMk cId="3120280982" sldId="300"/>
        </pc:sldMkLst>
      </pc:sldChg>
      <pc:sldChg chg="addSp delSp modSp mod modTransition modAnim modShow">
        <pc:chgData name="李 冠润" userId="8684fb04f9578768" providerId="LiveId" clId="{8BFCFFBC-6FB3-4D94-88CD-C5F17429FACA}" dt="2023-02-24T06:42:21.512" v="1537"/>
        <pc:sldMkLst>
          <pc:docMk/>
          <pc:sldMk cId="3942018513" sldId="302"/>
        </pc:sldMkLst>
        <pc:spChg chg="add mod">
          <ac:chgData name="李 冠润" userId="8684fb04f9578768" providerId="LiveId" clId="{8BFCFFBC-6FB3-4D94-88CD-C5F17429FACA}" dt="2023-02-24T02:14:54.077" v="79" actId="164"/>
          <ac:spMkLst>
            <pc:docMk/>
            <pc:sldMk cId="3942018513" sldId="302"/>
            <ac:spMk id="3" creationId="{B3099704-185E-7C17-8804-E401B7A1A677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4" creationId="{00000000-0000-0000-0000-000000000000}"/>
          </ac:spMkLst>
        </pc:spChg>
        <pc:spChg chg="mod">
          <ac:chgData name="李 冠润" userId="8684fb04f9578768" providerId="LiveId" clId="{8BFCFFBC-6FB3-4D94-88CD-C5F17429FACA}" dt="2023-02-24T02:14:49.345" v="78"/>
          <ac:spMkLst>
            <pc:docMk/>
            <pc:sldMk cId="3942018513" sldId="302"/>
            <ac:spMk id="7" creationId="{4D8D982D-0B3C-EEBF-3FF1-4CBCD7B813CE}"/>
          </ac:spMkLst>
        </pc:spChg>
        <pc:spChg chg="mod">
          <ac:chgData name="李 冠润" userId="8684fb04f9578768" providerId="LiveId" clId="{8BFCFFBC-6FB3-4D94-88CD-C5F17429FACA}" dt="2023-02-24T02:14:49.345" v="78"/>
          <ac:spMkLst>
            <pc:docMk/>
            <pc:sldMk cId="3942018513" sldId="302"/>
            <ac:spMk id="8" creationId="{8C2A2AEC-2F36-DD5C-EB54-6B0E4F19B34B}"/>
          </ac:spMkLst>
        </pc:spChg>
        <pc:spChg chg="add mod">
          <ac:chgData name="李 冠润" userId="8684fb04f9578768" providerId="LiveId" clId="{8BFCFFBC-6FB3-4D94-88CD-C5F17429FACA}" dt="2023-02-24T02:14:54.077" v="79" actId="164"/>
          <ac:spMkLst>
            <pc:docMk/>
            <pc:sldMk cId="3942018513" sldId="302"/>
            <ac:spMk id="9" creationId="{EDA6397E-9996-8D39-5EF2-E88EB9EA932F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16" creationId="{003DA984-7438-5EB8-BDE6-4E6E4EEA2C07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18" creationId="{6B5B3556-8FFE-D3B4-FDC6-9973320D2A2A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19" creationId="{E2497F87-4999-28B7-6BA6-A7F12AD2B53D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20" creationId="{26C2D373-DDCA-7BC2-77EF-3C401C7A2E2E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22" creationId="{6B45A1D1-8D97-D173-30B2-B083EF2AFEE4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23" creationId="{E8B69120-CAB0-E948-E6A6-5487067A2374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24" creationId="{600B68AC-72AD-3834-8198-E832E10A442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25" creationId="{9ABDE73C-C3C8-903D-AC5A-7DF300057D0A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26" creationId="{070836A9-C742-DC6D-102D-DF3CB2E5142F}"/>
          </ac:spMkLst>
        </pc:spChg>
        <pc:spChg chg="add mod">
          <ac:chgData name="李 冠润" userId="8684fb04f9578768" providerId="LiveId" clId="{8BFCFFBC-6FB3-4D94-88CD-C5F17429FACA}" dt="2023-02-24T02:20:53.860" v="144" actId="14100"/>
          <ac:spMkLst>
            <pc:docMk/>
            <pc:sldMk cId="3942018513" sldId="302"/>
            <ac:spMk id="27" creationId="{AEB9AEC7-8C89-1292-5E6B-92109616E3FE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31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33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35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36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37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38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40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41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44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45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47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50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54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55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56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57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62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63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66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67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68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70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71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72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73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74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75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78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79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80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94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95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96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97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98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100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101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102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103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14.791" v="865" actId="403"/>
          <ac:spMkLst>
            <pc:docMk/>
            <pc:sldMk cId="3942018513" sldId="302"/>
            <ac:spMk id="104" creationId="{00000000-0000-0000-0000-000000000000}"/>
          </ac:spMkLst>
        </pc:spChg>
        <pc:grpChg chg="mod">
          <ac:chgData name="李 冠润" userId="8684fb04f9578768" providerId="LiveId" clId="{8BFCFFBC-6FB3-4D94-88CD-C5F17429FACA}" dt="2023-02-24T02:17:44.605" v="107" actId="1076"/>
          <ac:grpSpMkLst>
            <pc:docMk/>
            <pc:sldMk cId="3942018513" sldId="302"/>
            <ac:grpSpMk id="2" creationId="{00000000-0000-0000-0000-000000000000}"/>
          </ac:grpSpMkLst>
        </pc:grpChg>
        <pc:grpChg chg="del">
          <ac:chgData name="李 冠润" userId="8684fb04f9578768" providerId="LiveId" clId="{8BFCFFBC-6FB3-4D94-88CD-C5F17429FACA}" dt="2023-02-24T02:18:46.295" v="128" actId="478"/>
          <ac:grpSpMkLst>
            <pc:docMk/>
            <pc:sldMk cId="3942018513" sldId="302"/>
            <ac:grpSpMk id="5" creationId="{00000000-0000-0000-0000-000000000000}"/>
          </ac:grpSpMkLst>
        </pc:grpChg>
        <pc:grpChg chg="add mod">
          <ac:chgData name="李 冠润" userId="8684fb04f9578768" providerId="LiveId" clId="{8BFCFFBC-6FB3-4D94-88CD-C5F17429FACA}" dt="2023-02-24T02:14:54.077" v="79" actId="164"/>
          <ac:grpSpMkLst>
            <pc:docMk/>
            <pc:sldMk cId="3942018513" sldId="302"/>
            <ac:grpSpMk id="6" creationId="{09B6012B-F266-5749-02A2-F7C50D00E379}"/>
          </ac:grpSpMkLst>
        </pc:grpChg>
        <pc:grpChg chg="add del mod">
          <ac:chgData name="李 冠润" userId="8684fb04f9578768" providerId="LiveId" clId="{8BFCFFBC-6FB3-4D94-88CD-C5F17429FACA}" dt="2023-02-24T02:17:16.851" v="101" actId="478"/>
          <ac:grpSpMkLst>
            <pc:docMk/>
            <pc:sldMk cId="3942018513" sldId="302"/>
            <ac:grpSpMk id="10" creationId="{1B4B9B79-1763-5BE0-3609-9C3A3CE355CA}"/>
          </ac:grpSpMkLst>
        </pc:grpChg>
        <pc:grpChg chg="add mod">
          <ac:chgData name="李 冠润" userId="8684fb04f9578768" providerId="LiveId" clId="{8BFCFFBC-6FB3-4D94-88CD-C5F17429FACA}" dt="2023-02-24T02:16:56.561" v="96" actId="1076"/>
          <ac:grpSpMkLst>
            <pc:docMk/>
            <pc:sldMk cId="3942018513" sldId="302"/>
            <ac:grpSpMk id="11" creationId="{5114B594-6C43-CE56-17F6-6A8B156DA9F0}"/>
          </ac:grpSpMkLst>
        </pc:grpChg>
        <pc:grpChg chg="add mod">
          <ac:chgData name="李 冠润" userId="8684fb04f9578768" providerId="LiveId" clId="{8BFCFFBC-6FB3-4D94-88CD-C5F17429FACA}" dt="2023-02-24T02:18:30.182" v="122" actId="1076"/>
          <ac:grpSpMkLst>
            <pc:docMk/>
            <pc:sldMk cId="3942018513" sldId="302"/>
            <ac:grpSpMk id="12" creationId="{487E8AA5-962C-9B22-3A06-0D4AF2F1EB48}"/>
          </ac:grpSpMkLst>
        </pc:grpChg>
        <pc:grpChg chg="add mod">
          <ac:chgData name="李 冠润" userId="8684fb04f9578768" providerId="LiveId" clId="{8BFCFFBC-6FB3-4D94-88CD-C5F17429FACA}" dt="2023-02-24T02:23:55.944" v="192"/>
          <ac:grpSpMkLst>
            <pc:docMk/>
            <pc:sldMk cId="3942018513" sldId="302"/>
            <ac:grpSpMk id="13" creationId="{75B156B2-D830-7075-4D65-5E0E282A9F55}"/>
          </ac:grpSpMkLst>
        </pc:grpChg>
        <pc:grpChg chg="add mod">
          <ac:chgData name="李 冠润" userId="8684fb04f9578768" providerId="LiveId" clId="{8BFCFFBC-6FB3-4D94-88CD-C5F17429FACA}" dt="2023-02-24T02:17:10.037" v="99" actId="1076"/>
          <ac:grpSpMkLst>
            <pc:docMk/>
            <pc:sldMk cId="3942018513" sldId="302"/>
            <ac:grpSpMk id="14" creationId="{45C2F0D8-F28C-7FF6-261A-CD9CCA1DEF7C}"/>
          </ac:grpSpMkLst>
        </pc:grpChg>
        <pc:grpChg chg="add mod">
          <ac:chgData name="李 冠润" userId="8684fb04f9578768" providerId="LiveId" clId="{8BFCFFBC-6FB3-4D94-88CD-C5F17429FACA}" dt="2023-02-24T02:32:31.780" v="353" actId="962"/>
          <ac:grpSpMkLst>
            <pc:docMk/>
            <pc:sldMk cId="3942018513" sldId="302"/>
            <ac:grpSpMk id="15" creationId="{9F60FE0C-3249-127B-5042-95BC1BD1E9D8}"/>
          </ac:grpSpMkLst>
        </pc:grpChg>
        <pc:grpChg chg="mod">
          <ac:chgData name="李 冠润" userId="8684fb04f9578768" providerId="LiveId" clId="{8BFCFFBC-6FB3-4D94-88CD-C5F17429FACA}" dt="2023-02-24T02:17:21.407" v="102"/>
          <ac:grpSpMkLst>
            <pc:docMk/>
            <pc:sldMk cId="3942018513" sldId="302"/>
            <ac:grpSpMk id="17" creationId="{188770C0-6C68-E49B-E904-20DF9F0F604C}"/>
          </ac:grpSpMkLst>
        </pc:grpChg>
        <pc:grpChg chg="add mod">
          <ac:chgData name="李 冠润" userId="8684fb04f9578768" providerId="LiveId" clId="{8BFCFFBC-6FB3-4D94-88CD-C5F17429FACA}" dt="2023-02-24T02:18:05.073" v="114" actId="1076"/>
          <ac:grpSpMkLst>
            <pc:docMk/>
            <pc:sldMk cId="3942018513" sldId="302"/>
            <ac:grpSpMk id="21" creationId="{EFABA579-E9D5-0E43-ED39-6C558554ACAA}"/>
          </ac:grpSpMkLst>
        </pc:grpChg>
        <pc:grpChg chg="mod">
          <ac:chgData name="李 冠润" userId="8684fb04f9578768" providerId="LiveId" clId="{8BFCFFBC-6FB3-4D94-88CD-C5F17429FACA}" dt="2023-02-24T02:15:29.030" v="84" actId="164"/>
          <ac:grpSpMkLst>
            <pc:docMk/>
            <pc:sldMk cId="3942018513" sldId="302"/>
            <ac:grpSpMk id="30" creationId="{00000000-0000-0000-0000-000000000000}"/>
          </ac:grpSpMkLst>
        </pc:grpChg>
        <pc:grpChg chg="mod">
          <ac:chgData name="李 冠润" userId="8684fb04f9578768" providerId="LiveId" clId="{8BFCFFBC-6FB3-4D94-88CD-C5F17429FACA}" dt="2023-02-24T02:23:55.944" v="192"/>
          <ac:grpSpMkLst>
            <pc:docMk/>
            <pc:sldMk cId="3942018513" sldId="302"/>
            <ac:grpSpMk id="43" creationId="{00000000-0000-0000-0000-000000000000}"/>
          </ac:grpSpMkLst>
        </pc:grpChg>
        <pc:grpChg chg="mod">
          <ac:chgData name="李 冠润" userId="8684fb04f9578768" providerId="LiveId" clId="{8BFCFFBC-6FB3-4D94-88CD-C5F17429FACA}" dt="2023-02-24T02:18:13.210" v="117" actId="1076"/>
          <ac:grpSpMkLst>
            <pc:docMk/>
            <pc:sldMk cId="3942018513" sldId="302"/>
            <ac:grpSpMk id="51" creationId="{00000000-0000-0000-0000-000000000000}"/>
          </ac:grpSpMkLst>
        </pc:grpChg>
        <pc:grpChg chg="mod">
          <ac:chgData name="李 冠润" userId="8684fb04f9578768" providerId="LiveId" clId="{8BFCFFBC-6FB3-4D94-88CD-C5F17429FACA}" dt="2023-02-24T02:15:08.033" v="82" actId="164"/>
          <ac:grpSpMkLst>
            <pc:docMk/>
            <pc:sldMk cId="3942018513" sldId="302"/>
            <ac:grpSpMk id="65" creationId="{00000000-0000-0000-0000-000000000000}"/>
          </ac:grpSpMkLst>
        </pc:grpChg>
        <pc:grpChg chg="mod">
          <ac:chgData name="李 冠润" userId="8684fb04f9578768" providerId="LiveId" clId="{8BFCFFBC-6FB3-4D94-88CD-C5F17429FACA}" dt="2023-02-24T02:18:41.148" v="127" actId="1076"/>
          <ac:grpSpMkLst>
            <pc:docMk/>
            <pc:sldMk cId="3942018513" sldId="302"/>
            <ac:grpSpMk id="69" creationId="{00000000-0000-0000-0000-000000000000}"/>
          </ac:grpSpMkLst>
        </pc:grpChg>
        <pc:grpChg chg="mod">
          <ac:chgData name="李 冠润" userId="8684fb04f9578768" providerId="LiveId" clId="{8BFCFFBC-6FB3-4D94-88CD-C5F17429FACA}" dt="2023-02-24T02:15:03.398" v="81" actId="164"/>
          <ac:grpSpMkLst>
            <pc:docMk/>
            <pc:sldMk cId="3942018513" sldId="302"/>
            <ac:grpSpMk id="77" creationId="{00000000-0000-0000-0000-000000000000}"/>
          </ac:grpSpMkLst>
        </pc:grpChg>
        <pc:graphicFrameChg chg="add del mod">
          <ac:chgData name="李 冠润" userId="8684fb04f9578768" providerId="LiveId" clId="{8BFCFFBC-6FB3-4D94-88CD-C5F17429FACA}" dt="2023-02-24T02:23:55.933" v="190"/>
          <ac:graphicFrameMkLst>
            <pc:docMk/>
            <pc:sldMk cId="3942018513" sldId="302"/>
            <ac:graphicFrameMk id="28" creationId="{8A549A01-11C4-3FDA-9963-ED3DF4D957D2}"/>
          </ac:graphicFrameMkLst>
        </pc:graphicFrameChg>
        <pc:picChg chg="add del mod">
          <ac:chgData name="李 冠润" userId="8684fb04f9578768" providerId="LiveId" clId="{8BFCFFBC-6FB3-4D94-88CD-C5F17429FACA}" dt="2023-02-24T02:33:12.071" v="358" actId="21"/>
          <ac:picMkLst>
            <pc:docMk/>
            <pc:sldMk cId="3942018513" sldId="302"/>
            <ac:picMk id="32" creationId="{0CE17B79-91FF-E2B6-8C22-5377F173525B}"/>
          </ac:picMkLst>
        </pc:picChg>
      </pc:sldChg>
      <pc:sldChg chg="modSp del mod">
        <pc:chgData name="李 冠润" userId="8684fb04f9578768" providerId="LiveId" clId="{8BFCFFBC-6FB3-4D94-88CD-C5F17429FACA}" dt="2023-02-24T02:13:30.956" v="75" actId="47"/>
        <pc:sldMkLst>
          <pc:docMk/>
          <pc:sldMk cId="3643585970" sldId="327"/>
        </pc:sldMkLst>
        <pc:spChg chg="mod">
          <ac:chgData name="李 冠润" userId="8684fb04f9578768" providerId="LiveId" clId="{8BFCFFBC-6FB3-4D94-88CD-C5F17429FACA}" dt="2023-02-24T02:13:28.386" v="74" actId="6549"/>
          <ac:spMkLst>
            <pc:docMk/>
            <pc:sldMk cId="3643585970" sldId="327"/>
            <ac:spMk id="16" creationId="{00000000-0000-0000-0000-000000000000}"/>
          </ac:spMkLst>
        </pc:spChg>
      </pc:sldChg>
      <pc:sldChg chg="modSp mod modTransition">
        <pc:chgData name="李 冠润" userId="8684fb04f9578768" providerId="LiveId" clId="{8BFCFFBC-6FB3-4D94-88CD-C5F17429FACA}" dt="2023-02-24T08:17:26.119" v="1857" actId="20577"/>
        <pc:sldMkLst>
          <pc:docMk/>
          <pc:sldMk cId="1151225915" sldId="328"/>
        </pc:sldMkLst>
        <pc:spChg chg="mod">
          <ac:chgData name="李 冠润" userId="8684fb04f9578768" providerId="LiveId" clId="{8BFCFFBC-6FB3-4D94-88CD-C5F17429FACA}" dt="2023-02-24T08:17:26.119" v="1857" actId="20577"/>
          <ac:spMkLst>
            <pc:docMk/>
            <pc:sldMk cId="1151225915" sldId="328"/>
            <ac:spMk id="5" creationId="{BDEC48F0-01B2-4C69-A578-4B7E7105DE4F}"/>
          </ac:spMkLst>
        </pc:spChg>
        <pc:spChg chg="mod">
          <ac:chgData name="李 冠润" userId="8684fb04f9578768" providerId="LiveId" clId="{8BFCFFBC-6FB3-4D94-88CD-C5F17429FACA}" dt="2023-02-24T06:32:47.930" v="1325" actId="1076"/>
          <ac:spMkLst>
            <pc:docMk/>
            <pc:sldMk cId="1151225915" sldId="328"/>
            <ac:spMk id="20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5:02.562" v="895" actId="1076"/>
          <ac:spMkLst>
            <pc:docMk/>
            <pc:sldMk cId="1151225915" sldId="328"/>
            <ac:spMk id="27" creationId="{00000000-0000-0000-0000-000000000000}"/>
          </ac:spMkLst>
        </pc:spChg>
      </pc:sldChg>
      <pc:sldChg chg="modSp mod modTransition">
        <pc:chgData name="李 冠润" userId="8684fb04f9578768" providerId="LiveId" clId="{8BFCFFBC-6FB3-4D94-88CD-C5F17429FACA}" dt="2023-02-24T08:18:07.904" v="1864" actId="20577"/>
        <pc:sldMkLst>
          <pc:docMk/>
          <pc:sldMk cId="3098430067" sldId="329"/>
        </pc:sldMkLst>
        <pc:spChg chg="mod">
          <ac:chgData name="李 冠润" userId="8684fb04f9578768" providerId="LiveId" clId="{8BFCFFBC-6FB3-4D94-88CD-C5F17429FACA}" dt="2023-02-24T08:18:07.904" v="1864" actId="20577"/>
          <ac:spMkLst>
            <pc:docMk/>
            <pc:sldMk cId="3098430067" sldId="329"/>
            <ac:spMk id="5" creationId="{BDEC48F0-01B2-4C69-A578-4B7E7105DE4F}"/>
          </ac:spMkLst>
        </pc:spChg>
        <pc:spChg chg="mod">
          <ac:chgData name="李 冠润" userId="8684fb04f9578768" providerId="LiveId" clId="{8BFCFFBC-6FB3-4D94-88CD-C5F17429FACA}" dt="2023-02-24T06:32:40.250" v="1324" actId="1076"/>
          <ac:spMkLst>
            <pc:docMk/>
            <pc:sldMk cId="3098430067" sldId="329"/>
            <ac:spMk id="20" creationId="{00000000-0000-0000-0000-000000000000}"/>
          </ac:spMkLst>
        </pc:spChg>
        <pc:spChg chg="mod">
          <ac:chgData name="李 冠润" userId="8684fb04f9578768" providerId="LiveId" clId="{8BFCFFBC-6FB3-4D94-88CD-C5F17429FACA}" dt="2023-02-24T06:32:33.357" v="1323"/>
          <ac:spMkLst>
            <pc:docMk/>
            <pc:sldMk cId="3098430067" sldId="329"/>
            <ac:spMk id="27" creationId="{00000000-0000-0000-0000-000000000000}"/>
          </ac:spMkLst>
        </pc:spChg>
        <pc:grpChg chg="mod">
          <ac:chgData name="李 冠润" userId="8684fb04f9578768" providerId="LiveId" clId="{8BFCFFBC-6FB3-4D94-88CD-C5F17429FACA}" dt="2023-02-24T08:17:46.254" v="1859" actId="1076"/>
          <ac:grpSpMkLst>
            <pc:docMk/>
            <pc:sldMk cId="3098430067" sldId="329"/>
            <ac:grpSpMk id="6" creationId="{80FD5726-A87E-476B-AF74-8830D24DCCBA}"/>
          </ac:grpSpMkLst>
        </pc:grpChg>
      </pc:sldChg>
      <pc:sldChg chg="addSp delSp modSp mod modTransition">
        <pc:chgData name="李 冠润" userId="8684fb04f9578768" providerId="LiveId" clId="{8BFCFFBC-6FB3-4D94-88CD-C5F17429FACA}" dt="2023-02-24T08:16:25.551" v="1836" actId="20577"/>
        <pc:sldMkLst>
          <pc:docMk/>
          <pc:sldMk cId="2440161703" sldId="330"/>
        </pc:sldMkLst>
        <pc:spChg chg="add del">
          <ac:chgData name="李 冠润" userId="8684fb04f9578768" providerId="LiveId" clId="{8BFCFFBC-6FB3-4D94-88CD-C5F17429FACA}" dt="2023-02-24T08:15:12.869" v="1815" actId="22"/>
          <ac:spMkLst>
            <pc:docMk/>
            <pc:sldMk cId="2440161703" sldId="330"/>
            <ac:spMk id="4" creationId="{6424BDF7-6202-CA14-9389-110EF169D50D}"/>
          </ac:spMkLst>
        </pc:spChg>
        <pc:spChg chg="mod">
          <ac:chgData name="李 冠润" userId="8684fb04f9578768" providerId="LiveId" clId="{8BFCFFBC-6FB3-4D94-88CD-C5F17429FACA}" dt="2023-02-24T08:16:25.551" v="1836" actId="20577"/>
          <ac:spMkLst>
            <pc:docMk/>
            <pc:sldMk cId="2440161703" sldId="330"/>
            <ac:spMk id="5" creationId="{BDEC48F0-01B2-4C69-A578-4B7E7105DE4F}"/>
          </ac:spMkLst>
        </pc:spChg>
        <pc:spChg chg="add del">
          <ac:chgData name="李 冠润" userId="8684fb04f9578768" providerId="LiveId" clId="{8BFCFFBC-6FB3-4D94-88CD-C5F17429FACA}" dt="2023-02-24T08:15:19.079" v="1817" actId="22"/>
          <ac:spMkLst>
            <pc:docMk/>
            <pc:sldMk cId="2440161703" sldId="330"/>
            <ac:spMk id="8" creationId="{055F85D0-07A1-3B36-F4D2-B0721C8166AB}"/>
          </ac:spMkLst>
        </pc:spChg>
        <pc:spChg chg="mod">
          <ac:chgData name="李 冠润" userId="8684fb04f9578768" providerId="LiveId" clId="{8BFCFFBC-6FB3-4D94-88CD-C5F17429FACA}" dt="2023-02-24T06:39:13.408" v="1493" actId="1076"/>
          <ac:spMkLst>
            <pc:docMk/>
            <pc:sldMk cId="2440161703" sldId="330"/>
            <ac:spMk id="20" creationId="{00000000-0000-0000-0000-000000000000}"/>
          </ac:spMkLst>
        </pc:spChg>
        <pc:spChg chg="mod">
          <ac:chgData name="李 冠润" userId="8684fb04f9578768" providerId="LiveId" clId="{8BFCFFBC-6FB3-4D94-88CD-C5F17429FACA}" dt="2023-02-24T06:34:32.130" v="1354" actId="20577"/>
          <ac:spMkLst>
            <pc:docMk/>
            <pc:sldMk cId="2440161703" sldId="330"/>
            <ac:spMk id="27" creationId="{00000000-0000-0000-0000-000000000000}"/>
          </ac:spMkLst>
        </pc:spChg>
      </pc:sldChg>
      <pc:sldChg chg="modSp mod modTransition">
        <pc:chgData name="李 冠润" userId="8684fb04f9578768" providerId="LiveId" clId="{8BFCFFBC-6FB3-4D94-88CD-C5F17429FACA}" dt="2023-02-24T08:15:59.923" v="1832" actId="20577"/>
        <pc:sldMkLst>
          <pc:docMk/>
          <pc:sldMk cId="1295218560" sldId="331"/>
        </pc:sldMkLst>
        <pc:spChg chg="mod">
          <ac:chgData name="李 冠润" userId="8684fb04f9578768" providerId="LiveId" clId="{8BFCFFBC-6FB3-4D94-88CD-C5F17429FACA}" dt="2023-02-24T08:15:59.923" v="1832" actId="20577"/>
          <ac:spMkLst>
            <pc:docMk/>
            <pc:sldMk cId="1295218560" sldId="331"/>
            <ac:spMk id="17" creationId="{00E27125-7B75-4566-B97B-CB5D900FF823}"/>
          </ac:spMkLst>
        </pc:spChg>
        <pc:spChg chg="mod">
          <ac:chgData name="李 冠润" userId="8684fb04f9578768" providerId="LiveId" clId="{8BFCFFBC-6FB3-4D94-88CD-C5F17429FACA}" dt="2023-02-24T06:40:21.791" v="1500"/>
          <ac:spMkLst>
            <pc:docMk/>
            <pc:sldMk cId="1295218560" sldId="331"/>
            <ac:spMk id="19" creationId="{83BEFE55-0257-4FEB-B07B-DEE327D6C24D}"/>
          </ac:spMkLst>
        </pc:spChg>
        <pc:spChg chg="mod">
          <ac:chgData name="李 冠润" userId="8684fb04f9578768" providerId="LiveId" clId="{8BFCFFBC-6FB3-4D94-88CD-C5F17429FACA}" dt="2023-02-24T06:40:40.696" v="1526"/>
          <ac:spMkLst>
            <pc:docMk/>
            <pc:sldMk cId="1295218560" sldId="331"/>
            <ac:spMk id="20" creationId="{C12F65DA-7517-40C8-9212-E225D2A72162}"/>
          </ac:spMkLst>
        </pc:spChg>
      </pc:sldChg>
      <pc:sldChg chg="del">
        <pc:chgData name="李 冠润" userId="8684fb04f9578768" providerId="LiveId" clId="{8BFCFFBC-6FB3-4D94-88CD-C5F17429FACA}" dt="2023-02-24T02:26:23.053" v="229" actId="47"/>
        <pc:sldMkLst>
          <pc:docMk/>
          <pc:sldMk cId="1278192914" sldId="352"/>
        </pc:sldMkLst>
      </pc:sldChg>
      <pc:sldChg chg="del">
        <pc:chgData name="李 冠润" userId="8684fb04f9578768" providerId="LiveId" clId="{8BFCFFBC-6FB3-4D94-88CD-C5F17429FACA}" dt="2023-02-24T06:35:14.778" v="1355" actId="47"/>
        <pc:sldMkLst>
          <pc:docMk/>
          <pc:sldMk cId="1717873077" sldId="369"/>
        </pc:sldMkLst>
      </pc:sldChg>
      <pc:sldChg chg="del">
        <pc:chgData name="李 冠润" userId="8684fb04f9578768" providerId="LiveId" clId="{8BFCFFBC-6FB3-4D94-88CD-C5F17429FACA}" dt="2023-02-24T06:32:11.959" v="1310" actId="47"/>
        <pc:sldMkLst>
          <pc:docMk/>
          <pc:sldMk cId="1052488308" sldId="627"/>
        </pc:sldMkLst>
      </pc:sldChg>
      <pc:sldChg chg="del">
        <pc:chgData name="李 冠润" userId="8684fb04f9578768" providerId="LiveId" clId="{8BFCFFBC-6FB3-4D94-88CD-C5F17429FACA}" dt="2023-02-24T06:32:11.382" v="1309" actId="47"/>
        <pc:sldMkLst>
          <pc:docMk/>
          <pc:sldMk cId="0" sldId="687"/>
        </pc:sldMkLst>
      </pc:sldChg>
      <pc:sldChg chg="del">
        <pc:chgData name="李 冠润" userId="8684fb04f9578768" providerId="LiveId" clId="{8BFCFFBC-6FB3-4D94-88CD-C5F17429FACA}" dt="2023-02-24T06:35:15.840" v="1356" actId="47"/>
        <pc:sldMkLst>
          <pc:docMk/>
          <pc:sldMk cId="0" sldId="704"/>
        </pc:sldMkLst>
      </pc:sldChg>
      <pc:sldChg chg="del">
        <pc:chgData name="李 冠润" userId="8684fb04f9578768" providerId="LiveId" clId="{8BFCFFBC-6FB3-4D94-88CD-C5F17429FACA}" dt="2023-02-24T06:32:12.719" v="1311" actId="47"/>
        <pc:sldMkLst>
          <pc:docMk/>
          <pc:sldMk cId="215084183" sldId="2631"/>
        </pc:sldMkLst>
      </pc:sldChg>
      <pc:sldChg chg="del">
        <pc:chgData name="李 冠润" userId="8684fb04f9578768" providerId="LiveId" clId="{8BFCFFBC-6FB3-4D94-88CD-C5F17429FACA}" dt="2023-02-24T06:35:21.129" v="1360" actId="47"/>
        <pc:sldMkLst>
          <pc:docMk/>
          <pc:sldMk cId="0" sldId="2632"/>
        </pc:sldMkLst>
      </pc:sldChg>
      <pc:sldChg chg="addSp delSp modSp add mod modTransition">
        <pc:chgData name="李 冠润" userId="8684fb04f9578768" providerId="LiveId" clId="{8BFCFFBC-6FB3-4D94-88CD-C5F17429FACA}" dt="2023-02-24T06:42:21.512" v="1537"/>
        <pc:sldMkLst>
          <pc:docMk/>
          <pc:sldMk cId="2655238422" sldId="2633"/>
        </pc:sldMkLst>
        <pc:spChg chg="mod">
          <ac:chgData name="李 冠润" userId="8684fb04f9578768" providerId="LiveId" clId="{8BFCFFBC-6FB3-4D94-88CD-C5F17429FACA}" dt="2023-02-24T02:52:04.390" v="864" actId="403"/>
          <ac:spMkLst>
            <pc:docMk/>
            <pc:sldMk cId="2655238422" sldId="2633"/>
            <ac:spMk id="2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04.390" v="864" actId="403"/>
          <ac:spMkLst>
            <pc:docMk/>
            <pc:sldMk cId="2655238422" sldId="2633"/>
            <ac:spMk id="3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04.390" v="864" actId="403"/>
          <ac:spMkLst>
            <pc:docMk/>
            <pc:sldMk cId="2655238422" sldId="2633"/>
            <ac:spMk id="4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04.390" v="864" actId="403"/>
          <ac:spMkLst>
            <pc:docMk/>
            <pc:sldMk cId="2655238422" sldId="2633"/>
            <ac:spMk id="5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04.390" v="864" actId="403"/>
          <ac:spMkLst>
            <pc:docMk/>
            <pc:sldMk cId="2655238422" sldId="2633"/>
            <ac:spMk id="6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04.390" v="864" actId="403"/>
          <ac:spMkLst>
            <pc:docMk/>
            <pc:sldMk cId="2655238422" sldId="2633"/>
            <ac:spMk id="7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04.390" v="864" actId="403"/>
          <ac:spMkLst>
            <pc:docMk/>
            <pc:sldMk cId="2655238422" sldId="2633"/>
            <ac:spMk id="8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04.390" v="864" actId="403"/>
          <ac:spMkLst>
            <pc:docMk/>
            <pc:sldMk cId="2655238422" sldId="2633"/>
            <ac:spMk id="9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04.390" v="864" actId="403"/>
          <ac:spMkLst>
            <pc:docMk/>
            <pc:sldMk cId="2655238422" sldId="2633"/>
            <ac:spMk id="10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04.390" v="864" actId="403"/>
          <ac:spMkLst>
            <pc:docMk/>
            <pc:sldMk cId="2655238422" sldId="2633"/>
            <ac:spMk id="11" creationId="{00000000-0000-0000-0000-000000000000}"/>
          </ac:spMkLst>
        </pc:spChg>
        <pc:spChg chg="del">
          <ac:chgData name="李 冠润" userId="8684fb04f9578768" providerId="LiveId" clId="{8BFCFFBC-6FB3-4D94-88CD-C5F17429FACA}" dt="2023-02-24T02:49:02.448" v="835" actId="478"/>
          <ac:spMkLst>
            <pc:docMk/>
            <pc:sldMk cId="2655238422" sldId="2633"/>
            <ac:spMk id="12" creationId="{00000000-0000-0000-0000-000000000000}"/>
          </ac:spMkLst>
        </pc:spChg>
        <pc:spChg chg="del">
          <ac:chgData name="李 冠润" userId="8684fb04f9578768" providerId="LiveId" clId="{8BFCFFBC-6FB3-4D94-88CD-C5F17429FACA}" dt="2023-02-24T02:49:04.423" v="836" actId="478"/>
          <ac:spMkLst>
            <pc:docMk/>
            <pc:sldMk cId="2655238422" sldId="2633"/>
            <ac:spMk id="13" creationId="{00000000-0000-0000-0000-000000000000}"/>
          </ac:spMkLst>
        </pc:spChg>
        <pc:spChg chg="del">
          <ac:chgData name="李 冠润" userId="8684fb04f9578768" providerId="LiveId" clId="{8BFCFFBC-6FB3-4D94-88CD-C5F17429FACA}" dt="2023-02-24T02:48:59.833" v="834" actId="478"/>
          <ac:spMkLst>
            <pc:docMk/>
            <pc:sldMk cId="2655238422" sldId="2633"/>
            <ac:spMk id="14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04.390" v="864" actId="403"/>
          <ac:spMkLst>
            <pc:docMk/>
            <pc:sldMk cId="2655238422" sldId="2633"/>
            <ac:spMk id="15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04.390" v="864" actId="403"/>
          <ac:spMkLst>
            <pc:docMk/>
            <pc:sldMk cId="2655238422" sldId="2633"/>
            <ac:spMk id="16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04.390" v="864" actId="403"/>
          <ac:spMkLst>
            <pc:docMk/>
            <pc:sldMk cId="2655238422" sldId="2633"/>
            <ac:spMk id="17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04.390" v="864" actId="403"/>
          <ac:spMkLst>
            <pc:docMk/>
            <pc:sldMk cId="2655238422" sldId="2633"/>
            <ac:spMk id="18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04.390" v="864" actId="403"/>
          <ac:spMkLst>
            <pc:docMk/>
            <pc:sldMk cId="2655238422" sldId="2633"/>
            <ac:spMk id="19" creationId="{00000000-0000-0000-0000-000000000000}"/>
          </ac:spMkLst>
        </pc:spChg>
        <pc:spChg chg="add mod">
          <ac:chgData name="李 冠润" userId="8684fb04f9578768" providerId="LiveId" clId="{8BFCFFBC-6FB3-4D94-88CD-C5F17429FACA}" dt="2023-02-24T02:38:04.742" v="387"/>
          <ac:spMkLst>
            <pc:docMk/>
            <pc:sldMk cId="2655238422" sldId="2633"/>
            <ac:spMk id="20" creationId="{5F375051-2F35-6885-4C2F-A68965E61914}"/>
          </ac:spMkLst>
        </pc:spChg>
        <pc:spChg chg="mod">
          <ac:chgData name="李 冠润" userId="8684fb04f9578768" providerId="LiveId" clId="{8BFCFFBC-6FB3-4D94-88CD-C5F17429FACA}" dt="2023-02-24T02:52:04.390" v="864" actId="403"/>
          <ac:spMkLst>
            <pc:docMk/>
            <pc:sldMk cId="2655238422" sldId="2633"/>
            <ac:spMk id="23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04.390" v="864" actId="403"/>
          <ac:spMkLst>
            <pc:docMk/>
            <pc:sldMk cId="2655238422" sldId="2633"/>
            <ac:spMk id="24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04.390" v="864" actId="403"/>
          <ac:spMkLst>
            <pc:docMk/>
            <pc:sldMk cId="2655238422" sldId="2633"/>
            <ac:spMk id="26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04.390" v="864" actId="403"/>
          <ac:spMkLst>
            <pc:docMk/>
            <pc:sldMk cId="2655238422" sldId="2633"/>
            <ac:spMk id="27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04.390" v="864" actId="403"/>
          <ac:spMkLst>
            <pc:docMk/>
            <pc:sldMk cId="2655238422" sldId="2633"/>
            <ac:spMk id="29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04.390" v="864" actId="403"/>
          <ac:spMkLst>
            <pc:docMk/>
            <pc:sldMk cId="2655238422" sldId="2633"/>
            <ac:spMk id="30" creationId="{00000000-0000-0000-0000-000000000000}"/>
          </ac:spMkLst>
        </pc:spChg>
        <pc:spChg chg="del">
          <ac:chgData name="李 冠润" userId="8684fb04f9578768" providerId="LiveId" clId="{8BFCFFBC-6FB3-4D94-88CD-C5F17429FACA}" dt="2023-02-24T02:51:04.461" v="849" actId="478"/>
          <ac:spMkLst>
            <pc:docMk/>
            <pc:sldMk cId="2655238422" sldId="2633"/>
            <ac:spMk id="31" creationId="{00000000-0000-0000-0000-000000000000}"/>
          </ac:spMkLst>
        </pc:spChg>
        <pc:spChg chg="del mod">
          <ac:chgData name="李 冠润" userId="8684fb04f9578768" providerId="LiveId" clId="{8BFCFFBC-6FB3-4D94-88CD-C5F17429FACA}" dt="2023-02-24T02:51:03.052" v="848" actId="478"/>
          <ac:spMkLst>
            <pc:docMk/>
            <pc:sldMk cId="2655238422" sldId="2633"/>
            <ac:spMk id="32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04.390" v="864" actId="403"/>
          <ac:spMkLst>
            <pc:docMk/>
            <pc:sldMk cId="2655238422" sldId="2633"/>
            <ac:spMk id="37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04.390" v="864" actId="403"/>
          <ac:spMkLst>
            <pc:docMk/>
            <pc:sldMk cId="2655238422" sldId="2633"/>
            <ac:spMk id="38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04.390" v="864" actId="403"/>
          <ac:spMkLst>
            <pc:docMk/>
            <pc:sldMk cId="2655238422" sldId="2633"/>
            <ac:spMk id="39" creationId="{00000000-0000-0000-0000-000000000000}"/>
          </ac:spMkLst>
        </pc:spChg>
        <pc:spChg chg="del">
          <ac:chgData name="李 冠润" userId="8684fb04f9578768" providerId="LiveId" clId="{8BFCFFBC-6FB3-4D94-88CD-C5F17429FACA}" dt="2023-02-24T02:48:58.793" v="833" actId="478"/>
          <ac:spMkLst>
            <pc:docMk/>
            <pc:sldMk cId="2655238422" sldId="2633"/>
            <ac:spMk id="40" creationId="{00000000-0000-0000-0000-000000000000}"/>
          </ac:spMkLst>
        </pc:spChg>
        <pc:spChg chg="mod">
          <ac:chgData name="李 冠润" userId="8684fb04f9578768" providerId="LiveId" clId="{8BFCFFBC-6FB3-4D94-88CD-C5F17429FACA}" dt="2023-02-24T02:52:04.390" v="864" actId="403"/>
          <ac:spMkLst>
            <pc:docMk/>
            <pc:sldMk cId="2655238422" sldId="2633"/>
            <ac:spMk id="41" creationId="{00000000-0000-0000-0000-000000000000}"/>
          </ac:spMkLst>
        </pc:spChg>
        <pc:grpChg chg="add mod">
          <ac:chgData name="李 冠润" userId="8684fb04f9578768" providerId="LiveId" clId="{8BFCFFBC-6FB3-4D94-88CD-C5F17429FACA}" dt="2023-02-24T02:48:55.913" v="832" actId="164"/>
          <ac:grpSpMkLst>
            <pc:docMk/>
            <pc:sldMk cId="2655238422" sldId="2633"/>
            <ac:grpSpMk id="21" creationId="{03154F6D-D3BE-E011-53F0-2FAB818BAFC4}"/>
          </ac:grpSpMkLst>
        </pc:grpChg>
        <pc:grpChg chg="add mod">
          <ac:chgData name="李 冠润" userId="8684fb04f9578768" providerId="LiveId" clId="{8BFCFFBC-6FB3-4D94-88CD-C5F17429FACA}" dt="2023-02-24T02:51:42.868" v="860" actId="1076"/>
          <ac:grpSpMkLst>
            <pc:docMk/>
            <pc:sldMk cId="2655238422" sldId="2633"/>
            <ac:grpSpMk id="22" creationId="{75D58BD7-4CA2-DABE-A770-683388C6EF2F}"/>
          </ac:grpSpMkLst>
        </pc:grpChg>
        <pc:grpChg chg="add mod">
          <ac:chgData name="李 冠润" userId="8684fb04f9578768" providerId="LiveId" clId="{8BFCFFBC-6FB3-4D94-88CD-C5F17429FACA}" dt="2023-02-24T02:50:58.620" v="846" actId="1076"/>
          <ac:grpSpMkLst>
            <pc:docMk/>
            <pc:sldMk cId="2655238422" sldId="2633"/>
            <ac:grpSpMk id="25" creationId="{982DBE11-AE1F-7AD2-6CDC-AA83A8C96CA1}"/>
          </ac:grpSpMkLst>
        </pc:grpChg>
        <pc:grpChg chg="add mod">
          <ac:chgData name="李 冠润" userId="8684fb04f9578768" providerId="LiveId" clId="{8BFCFFBC-6FB3-4D94-88CD-C5F17429FACA}" dt="2023-02-24T02:49:55.684" v="839" actId="164"/>
          <ac:grpSpMkLst>
            <pc:docMk/>
            <pc:sldMk cId="2655238422" sldId="2633"/>
            <ac:grpSpMk id="28" creationId="{6CB65ADB-3FAA-BC9D-162B-09A4D28E4CA1}"/>
          </ac:grpSpMkLst>
        </pc:grpChg>
        <pc:grpChg chg="add mod">
          <ac:chgData name="李 冠润" userId="8684fb04f9578768" providerId="LiveId" clId="{8BFCFFBC-6FB3-4D94-88CD-C5F17429FACA}" dt="2023-02-24T02:51:26.220" v="854" actId="1036"/>
          <ac:grpSpMkLst>
            <pc:docMk/>
            <pc:sldMk cId="2655238422" sldId="2633"/>
            <ac:grpSpMk id="33" creationId="{B2CE0F40-4474-81C4-B277-717981EC2B16}"/>
          </ac:grpSpMkLst>
        </pc:grpChg>
        <pc:grpChg chg="add mod">
          <ac:chgData name="李 冠润" userId="8684fb04f9578768" providerId="LiveId" clId="{8BFCFFBC-6FB3-4D94-88CD-C5F17429FACA}" dt="2023-02-24T02:51:36.209" v="859" actId="1035"/>
          <ac:grpSpMkLst>
            <pc:docMk/>
            <pc:sldMk cId="2655238422" sldId="2633"/>
            <ac:grpSpMk id="34" creationId="{AAAC0635-501D-96D3-EE40-CDD275408B41}"/>
          </ac:grpSpMkLst>
        </pc:grpChg>
        <pc:grpChg chg="add mod">
          <ac:chgData name="李 冠润" userId="8684fb04f9578768" providerId="LiveId" clId="{8BFCFFBC-6FB3-4D94-88CD-C5F17429FACA}" dt="2023-02-24T02:50:26.578" v="841" actId="164"/>
          <ac:grpSpMkLst>
            <pc:docMk/>
            <pc:sldMk cId="2655238422" sldId="2633"/>
            <ac:grpSpMk id="35" creationId="{80697E75-5197-2614-3A24-B0CFA3EDA761}"/>
          </ac:grpSpMkLst>
        </pc:grpChg>
      </pc:sldChg>
      <pc:sldChg chg="addSp delSp modSp add mod ord modTransition delAnim modAnim">
        <pc:chgData name="李 冠润" userId="8684fb04f9578768" providerId="LiveId" clId="{8BFCFFBC-6FB3-4D94-88CD-C5F17429FACA}" dt="2023-02-24T06:42:21.512" v="1537"/>
        <pc:sldMkLst>
          <pc:docMk/>
          <pc:sldMk cId="3251191800" sldId="2634"/>
        </pc:sldMkLst>
        <pc:spChg chg="add mod">
          <ac:chgData name="李 冠润" userId="8684fb04f9578768" providerId="LiveId" clId="{8BFCFFBC-6FB3-4D94-88CD-C5F17429FACA}" dt="2023-02-24T03:13:12.029" v="1097"/>
          <ac:spMkLst>
            <pc:docMk/>
            <pc:sldMk cId="3251191800" sldId="2634"/>
            <ac:spMk id="3" creationId="{744D901A-52A5-8ABE-448C-60BBB5A4C958}"/>
          </ac:spMkLst>
        </pc:spChg>
        <pc:spChg chg="del">
          <ac:chgData name="李 冠润" userId="8684fb04f9578768" providerId="LiveId" clId="{8BFCFFBC-6FB3-4D94-88CD-C5F17429FACA}" dt="2023-02-24T03:08:05.255" v="900" actId="478"/>
          <ac:spMkLst>
            <pc:docMk/>
            <pc:sldMk cId="3251191800" sldId="2634"/>
            <ac:spMk id="7" creationId="{141FB389-20B5-4B8B-968E-56DD8E28E154}"/>
          </ac:spMkLst>
        </pc:spChg>
        <pc:spChg chg="del">
          <ac:chgData name="李 冠润" userId="8684fb04f9578768" providerId="LiveId" clId="{8BFCFFBC-6FB3-4D94-88CD-C5F17429FACA}" dt="2023-02-24T03:08:11.602" v="901" actId="478"/>
          <ac:spMkLst>
            <pc:docMk/>
            <pc:sldMk cId="3251191800" sldId="2634"/>
            <ac:spMk id="10" creationId="{5B5F82FF-EB4F-4660-A1EB-5A9FBC267F1F}"/>
          </ac:spMkLst>
        </pc:spChg>
        <pc:spChg chg="mod">
          <ac:chgData name="李 冠润" userId="8684fb04f9578768" providerId="LiveId" clId="{8BFCFFBC-6FB3-4D94-88CD-C5F17429FACA}" dt="2023-02-24T06:31:29.877" v="1303" actId="1076"/>
          <ac:spMkLst>
            <pc:docMk/>
            <pc:sldMk cId="3251191800" sldId="2634"/>
            <ac:spMk id="14" creationId="{141FB389-20B5-4B8B-968E-56DD8E28E154}"/>
          </ac:spMkLst>
        </pc:spChg>
        <pc:spChg chg="mod">
          <ac:chgData name="李 冠润" userId="8684fb04f9578768" providerId="LiveId" clId="{8BFCFFBC-6FB3-4D94-88CD-C5F17429FACA}" dt="2023-02-24T03:08:26.330" v="904" actId="14100"/>
          <ac:spMkLst>
            <pc:docMk/>
            <pc:sldMk cId="3251191800" sldId="2634"/>
            <ac:spMk id="16" creationId="{62F357F1-ED5A-44E7-AF1E-8C6BC01C2DFB}"/>
          </ac:spMkLst>
        </pc:spChg>
        <pc:spChg chg="mod">
          <ac:chgData name="李 冠润" userId="8684fb04f9578768" providerId="LiveId" clId="{8BFCFFBC-6FB3-4D94-88CD-C5F17429FACA}" dt="2023-02-24T06:31:04.255" v="1291" actId="1076"/>
          <ac:spMkLst>
            <pc:docMk/>
            <pc:sldMk cId="3251191800" sldId="2634"/>
            <ac:spMk id="17" creationId="{196C8B44-A14C-4B00-8B79-C2F88DB26508}"/>
          </ac:spMkLst>
        </pc:spChg>
        <pc:spChg chg="mod">
          <ac:chgData name="李 冠润" userId="8684fb04f9578768" providerId="LiveId" clId="{8BFCFFBC-6FB3-4D94-88CD-C5F17429FACA}" dt="2023-02-24T06:31:48.319" v="1307" actId="1076"/>
          <ac:spMkLst>
            <pc:docMk/>
            <pc:sldMk cId="3251191800" sldId="2634"/>
            <ac:spMk id="26" creationId="{E2332BB0-56D8-4337-9A2B-DFD600EF6E33}"/>
          </ac:spMkLst>
        </pc:spChg>
        <pc:spChg chg="mod">
          <ac:chgData name="李 冠润" userId="8684fb04f9578768" providerId="LiveId" clId="{8BFCFFBC-6FB3-4D94-88CD-C5F17429FACA}" dt="2023-02-24T06:31:08.539" v="1292" actId="1076"/>
          <ac:spMkLst>
            <pc:docMk/>
            <pc:sldMk cId="3251191800" sldId="2634"/>
            <ac:spMk id="27" creationId="{E0B2FDF9-F9D1-485C-B77A-F81324B38FAF}"/>
          </ac:spMkLst>
        </pc:spChg>
        <pc:grpChg chg="add mod">
          <ac:chgData name="李 冠润" userId="8684fb04f9578768" providerId="LiveId" clId="{8BFCFFBC-6FB3-4D94-88CD-C5F17429FACA}" dt="2023-02-24T03:08:22.443" v="903" actId="1076"/>
          <ac:grpSpMkLst>
            <pc:docMk/>
            <pc:sldMk cId="3251191800" sldId="2634"/>
            <ac:grpSpMk id="2" creationId="{DB30DC2A-4E0D-CEA0-D75D-270DDEC59AD8}"/>
          </ac:grpSpMkLst>
        </pc:grpChg>
        <pc:grpChg chg="mod">
          <ac:chgData name="李 冠润" userId="8684fb04f9578768" providerId="LiveId" clId="{8BFCFFBC-6FB3-4D94-88CD-C5F17429FACA}" dt="2023-02-24T03:08:19.519" v="902" actId="164"/>
          <ac:grpSpMkLst>
            <pc:docMk/>
            <pc:sldMk cId="3251191800" sldId="2634"/>
            <ac:grpSpMk id="25" creationId="{41BD101B-D75F-4BEC-AD45-190F93F0C9B1}"/>
          </ac:grpSpMkLst>
        </pc:grpChg>
        <pc:grpChg chg="del">
          <ac:chgData name="李 冠润" userId="8684fb04f9578768" providerId="LiveId" clId="{8BFCFFBC-6FB3-4D94-88CD-C5F17429FACA}" dt="2023-02-24T03:08:11.602" v="901" actId="478"/>
          <ac:grpSpMkLst>
            <pc:docMk/>
            <pc:sldMk cId="3251191800" sldId="2634"/>
            <ac:grpSpMk id="28" creationId="{ABDDEF00-6047-4664-A0E7-CF81737C565E}"/>
          </ac:grpSpMkLst>
        </pc:grpChg>
      </pc:sldChg>
      <pc:sldChg chg="addSp modSp add mod modTransition">
        <pc:chgData name="李 冠润" userId="8684fb04f9578768" providerId="LiveId" clId="{8BFCFFBC-6FB3-4D94-88CD-C5F17429FACA}" dt="2023-02-24T06:42:21.512" v="1537"/>
        <pc:sldMkLst>
          <pc:docMk/>
          <pc:sldMk cId="1358518206" sldId="2635"/>
        </pc:sldMkLst>
        <pc:spChg chg="add mod">
          <ac:chgData name="李 冠润" userId="8684fb04f9578768" providerId="LiveId" clId="{8BFCFFBC-6FB3-4D94-88CD-C5F17429FACA}" dt="2023-02-24T03:14:04.530" v="1111"/>
          <ac:spMkLst>
            <pc:docMk/>
            <pc:sldMk cId="1358518206" sldId="2635"/>
            <ac:spMk id="3" creationId="{E42FBFC9-9C74-406F-35F4-E7E7B14E807C}"/>
          </ac:spMkLst>
        </pc:spChg>
        <pc:spChg chg="mod">
          <ac:chgData name="李 冠润" userId="8684fb04f9578768" providerId="LiveId" clId="{8BFCFFBC-6FB3-4D94-88CD-C5F17429FACA}" dt="2023-02-24T03:17:58.520" v="1186" actId="404"/>
          <ac:spMkLst>
            <pc:docMk/>
            <pc:sldMk cId="1358518206" sldId="2635"/>
            <ac:spMk id="22" creationId="{73BCEE77-ECD6-4209-8A8E-CCDDB0D71506}"/>
          </ac:spMkLst>
        </pc:spChg>
        <pc:spChg chg="mod">
          <ac:chgData name="李 冠润" userId="8684fb04f9578768" providerId="LiveId" clId="{8BFCFFBC-6FB3-4D94-88CD-C5F17429FACA}" dt="2023-02-24T03:17:14.741" v="1175" actId="1076"/>
          <ac:spMkLst>
            <pc:docMk/>
            <pc:sldMk cId="1358518206" sldId="2635"/>
            <ac:spMk id="23" creationId="{1C4FDBE6-BE15-40A3-93EC-98A738168203}"/>
          </ac:spMkLst>
        </pc:spChg>
        <pc:spChg chg="mod">
          <ac:chgData name="李 冠润" userId="8684fb04f9578768" providerId="LiveId" clId="{8BFCFFBC-6FB3-4D94-88CD-C5F17429FACA}" dt="2023-02-24T03:18:17.657" v="1189" actId="1076"/>
          <ac:spMkLst>
            <pc:docMk/>
            <pc:sldMk cId="1358518206" sldId="2635"/>
            <ac:spMk id="25" creationId="{40A54592-35C9-46AE-851D-7789CD830648}"/>
          </ac:spMkLst>
        </pc:spChg>
        <pc:spChg chg="mod">
          <ac:chgData name="李 冠润" userId="8684fb04f9578768" providerId="LiveId" clId="{8BFCFFBC-6FB3-4D94-88CD-C5F17429FACA}" dt="2023-02-24T03:18:14.913" v="1188" actId="1076"/>
          <ac:spMkLst>
            <pc:docMk/>
            <pc:sldMk cId="1358518206" sldId="2635"/>
            <ac:spMk id="26" creationId="{B074E71A-239F-492E-9AD3-224DD8078939}"/>
          </ac:spMkLst>
        </pc:spChg>
        <pc:spChg chg="mod">
          <ac:chgData name="李 冠润" userId="8684fb04f9578768" providerId="LiveId" clId="{8BFCFFBC-6FB3-4D94-88CD-C5F17429FACA}" dt="2023-02-24T03:17:52.820" v="1185" actId="404"/>
          <ac:spMkLst>
            <pc:docMk/>
            <pc:sldMk cId="1358518206" sldId="2635"/>
            <ac:spMk id="28" creationId="{D15EE158-D6DF-4B2A-89FF-9026FD8B4432}"/>
          </ac:spMkLst>
        </pc:spChg>
        <pc:spChg chg="mod">
          <ac:chgData name="李 冠润" userId="8684fb04f9578768" providerId="LiveId" clId="{8BFCFFBC-6FB3-4D94-88CD-C5F17429FACA}" dt="2023-02-24T03:17:32.036" v="1180" actId="1076"/>
          <ac:spMkLst>
            <pc:docMk/>
            <pc:sldMk cId="1358518206" sldId="2635"/>
            <ac:spMk id="29" creationId="{6625DCDB-195D-49BF-B9E4-A73DE89B22A5}"/>
          </ac:spMkLst>
        </pc:spChg>
        <pc:spChg chg="mod">
          <ac:chgData name="李 冠润" userId="8684fb04f9578768" providerId="LiveId" clId="{8BFCFFBC-6FB3-4D94-88CD-C5F17429FACA}" dt="2023-02-24T03:16:05.508" v="1148" actId="14100"/>
          <ac:spMkLst>
            <pc:docMk/>
            <pc:sldMk cId="1358518206" sldId="2635"/>
            <ac:spMk id="31" creationId="{C92807BB-EEA2-4193-B5B4-F4DEDA5002F0}"/>
          </ac:spMkLst>
        </pc:spChg>
        <pc:spChg chg="mod">
          <ac:chgData name="李 冠润" userId="8684fb04f9578768" providerId="LiveId" clId="{8BFCFFBC-6FB3-4D94-88CD-C5F17429FACA}" dt="2023-02-24T03:15:33.277" v="1138"/>
          <ac:spMkLst>
            <pc:docMk/>
            <pc:sldMk cId="1358518206" sldId="2635"/>
            <ac:spMk id="32" creationId="{EFD11BE7-245A-451A-B6E2-D73243A449E2}"/>
          </ac:spMkLst>
        </pc:spChg>
      </pc:sldChg>
      <pc:sldChg chg="addSp delSp modSp add mod modTransition delAnim modAnim">
        <pc:chgData name="李 冠润" userId="8684fb04f9578768" providerId="LiveId" clId="{8BFCFFBC-6FB3-4D94-88CD-C5F17429FACA}" dt="2023-02-24T06:42:21.512" v="1537"/>
        <pc:sldMkLst>
          <pc:docMk/>
          <pc:sldMk cId="1587635888" sldId="2636"/>
        </pc:sldMkLst>
        <pc:spChg chg="add mod">
          <ac:chgData name="李 冠润" userId="8684fb04f9578768" providerId="LiveId" clId="{8BFCFFBC-6FB3-4D94-88CD-C5F17429FACA}" dt="2023-02-24T03:19:35.071" v="1198"/>
          <ac:spMkLst>
            <pc:docMk/>
            <pc:sldMk cId="1587635888" sldId="2636"/>
            <ac:spMk id="2" creationId="{17553D73-EED6-9389-F607-9451B0290CFE}"/>
          </ac:spMkLst>
        </pc:spChg>
        <pc:spChg chg="add del mod">
          <ac:chgData name="李 冠润" userId="8684fb04f9578768" providerId="LiveId" clId="{8BFCFFBC-6FB3-4D94-88CD-C5F17429FACA}" dt="2023-02-24T06:28:50.079" v="1267" actId="478"/>
          <ac:spMkLst>
            <pc:docMk/>
            <pc:sldMk cId="1587635888" sldId="2636"/>
            <ac:spMk id="5" creationId="{9C1BFF3B-41B0-51F0-792C-11FA125C39BE}"/>
          </ac:spMkLst>
        </pc:spChg>
        <pc:spChg chg="add mod">
          <ac:chgData name="李 冠润" userId="8684fb04f9578768" providerId="LiveId" clId="{8BFCFFBC-6FB3-4D94-88CD-C5F17429FACA}" dt="2023-02-24T06:29:01.781" v="1268" actId="1076"/>
          <ac:spMkLst>
            <pc:docMk/>
            <pc:sldMk cId="1587635888" sldId="2636"/>
            <ac:spMk id="6" creationId="{60FD2DCA-8688-72E9-C2B3-6CFE105898A6}"/>
          </ac:spMkLst>
        </pc:spChg>
        <pc:spChg chg="mod">
          <ac:chgData name="李 冠润" userId="8684fb04f9578768" providerId="LiveId" clId="{8BFCFFBC-6FB3-4D94-88CD-C5F17429FACA}" dt="2023-02-24T03:23:17.028" v="1249" actId="403"/>
          <ac:spMkLst>
            <pc:docMk/>
            <pc:sldMk cId="1587635888" sldId="2636"/>
            <ac:spMk id="7" creationId="{141FB389-20B5-4B8B-968E-56DD8E28E154}"/>
          </ac:spMkLst>
        </pc:spChg>
        <pc:spChg chg="del mod">
          <ac:chgData name="李 冠润" userId="8684fb04f9578768" providerId="LiveId" clId="{8BFCFFBC-6FB3-4D94-88CD-C5F17429FACA}" dt="2023-02-24T03:21:16.191" v="1220" actId="478"/>
          <ac:spMkLst>
            <pc:docMk/>
            <pc:sldMk cId="1587635888" sldId="2636"/>
            <ac:spMk id="10" creationId="{5B5F82FF-EB4F-4660-A1EB-5A9FBC267F1F}"/>
          </ac:spMkLst>
        </pc:spChg>
        <pc:spChg chg="add del mod">
          <ac:chgData name="李 冠润" userId="8684fb04f9578768" providerId="LiveId" clId="{8BFCFFBC-6FB3-4D94-88CD-C5F17429FACA}" dt="2023-02-24T06:29:10.775" v="1273" actId="21"/>
          <ac:spMkLst>
            <pc:docMk/>
            <pc:sldMk cId="1587635888" sldId="2636"/>
            <ac:spMk id="14" creationId="{141FB389-20B5-4B8B-968E-56DD8E28E154}"/>
          </ac:spMkLst>
        </pc:spChg>
        <pc:spChg chg="del">
          <ac:chgData name="李 冠润" userId="8684fb04f9578768" providerId="LiveId" clId="{8BFCFFBC-6FB3-4D94-88CD-C5F17429FACA}" dt="2023-02-24T03:19:38.928" v="1199" actId="478"/>
          <ac:spMkLst>
            <pc:docMk/>
            <pc:sldMk cId="1587635888" sldId="2636"/>
            <ac:spMk id="16" creationId="{62F357F1-ED5A-44E7-AF1E-8C6BC01C2DFB}"/>
          </ac:spMkLst>
        </pc:spChg>
        <pc:spChg chg="mod">
          <ac:chgData name="李 冠润" userId="8684fb04f9578768" providerId="LiveId" clId="{8BFCFFBC-6FB3-4D94-88CD-C5F17429FACA}" dt="2023-02-24T06:29:25.242" v="1277" actId="1076"/>
          <ac:spMkLst>
            <pc:docMk/>
            <pc:sldMk cId="1587635888" sldId="2636"/>
            <ac:spMk id="17" creationId="{196C8B44-A14C-4B00-8B79-C2F88DB26508}"/>
          </ac:spMkLst>
        </pc:spChg>
        <pc:spChg chg="mod">
          <ac:chgData name="李 冠润" userId="8684fb04f9578768" providerId="LiveId" clId="{8BFCFFBC-6FB3-4D94-88CD-C5F17429FACA}" dt="2023-02-24T06:30:07.806" v="1283" actId="255"/>
          <ac:spMkLst>
            <pc:docMk/>
            <pc:sldMk cId="1587635888" sldId="2636"/>
            <ac:spMk id="26" creationId="{E2332BB0-56D8-4337-9A2B-DFD600EF6E33}"/>
          </ac:spMkLst>
        </pc:spChg>
        <pc:spChg chg="mod">
          <ac:chgData name="李 冠润" userId="8684fb04f9578768" providerId="LiveId" clId="{8BFCFFBC-6FB3-4D94-88CD-C5F17429FACA}" dt="2023-02-24T06:29:20.643" v="1276" actId="1076"/>
          <ac:spMkLst>
            <pc:docMk/>
            <pc:sldMk cId="1587635888" sldId="2636"/>
            <ac:spMk id="27" creationId="{E0B2FDF9-F9D1-485C-B77A-F81324B38FAF}"/>
          </ac:spMkLst>
        </pc:spChg>
        <pc:spChg chg="mod">
          <ac:chgData name="李 冠润" userId="8684fb04f9578768" providerId="LiveId" clId="{8BFCFFBC-6FB3-4D94-88CD-C5F17429FACA}" dt="2023-02-24T06:30:44.771" v="1290" actId="1076"/>
          <ac:spMkLst>
            <pc:docMk/>
            <pc:sldMk cId="1587635888" sldId="2636"/>
            <ac:spMk id="29" creationId="{125CF146-6442-4F70-AB07-49A3E8CAFD33}"/>
          </ac:spMkLst>
        </pc:spChg>
        <pc:spChg chg="mod">
          <ac:chgData name="李 冠润" userId="8684fb04f9578768" providerId="LiveId" clId="{8BFCFFBC-6FB3-4D94-88CD-C5F17429FACA}" dt="2023-02-24T06:29:14.868" v="1275" actId="1076"/>
          <ac:spMkLst>
            <pc:docMk/>
            <pc:sldMk cId="1587635888" sldId="2636"/>
            <ac:spMk id="30" creationId="{410C97B7-B2C4-465C-B570-6AF48A82732B}"/>
          </ac:spMkLst>
        </pc:spChg>
        <pc:grpChg chg="add mod">
          <ac:chgData name="李 冠润" userId="8684fb04f9578768" providerId="LiveId" clId="{8BFCFFBC-6FB3-4D94-88CD-C5F17429FACA}" dt="2023-02-24T03:20:28.344" v="1209" actId="14100"/>
          <ac:grpSpMkLst>
            <pc:docMk/>
            <pc:sldMk cId="1587635888" sldId="2636"/>
            <ac:grpSpMk id="3" creationId="{CCBEE4B5-2C5A-84D0-1FCB-E2DDFE6D0BAF}"/>
          </ac:grpSpMkLst>
        </pc:grpChg>
        <pc:grpChg chg="add mod">
          <ac:chgData name="李 冠润" userId="8684fb04f9578768" providerId="LiveId" clId="{8BFCFFBC-6FB3-4D94-88CD-C5F17429FACA}" dt="2023-02-24T03:20:42.089" v="1213" actId="14100"/>
          <ac:grpSpMkLst>
            <pc:docMk/>
            <pc:sldMk cId="1587635888" sldId="2636"/>
            <ac:grpSpMk id="4" creationId="{E2497981-6EEA-87FA-3CE2-193F75D8A013}"/>
          </ac:grpSpMkLst>
        </pc:grpChg>
        <pc:grpChg chg="mod">
          <ac:chgData name="李 冠润" userId="8684fb04f9578768" providerId="LiveId" clId="{8BFCFFBC-6FB3-4D94-88CD-C5F17429FACA}" dt="2023-02-24T03:20:03.111" v="1204" actId="164"/>
          <ac:grpSpMkLst>
            <pc:docMk/>
            <pc:sldMk cId="1587635888" sldId="2636"/>
            <ac:grpSpMk id="25" creationId="{41BD101B-D75F-4BEC-AD45-190F93F0C9B1}"/>
          </ac:grpSpMkLst>
        </pc:grpChg>
        <pc:grpChg chg="mod">
          <ac:chgData name="李 冠润" userId="8684fb04f9578768" providerId="LiveId" clId="{8BFCFFBC-6FB3-4D94-88CD-C5F17429FACA}" dt="2023-02-24T03:20:12.539" v="1205" actId="164"/>
          <ac:grpSpMkLst>
            <pc:docMk/>
            <pc:sldMk cId="1587635888" sldId="2636"/>
            <ac:grpSpMk id="28" creationId="{ABDDEF00-6047-4664-A0E7-CF81737C565E}"/>
          </ac:grpSpMkLst>
        </pc:grpChg>
      </pc:sldChg>
      <pc:sldChg chg="new del">
        <pc:chgData name="李 冠润" userId="8684fb04f9578768" providerId="LiveId" clId="{8BFCFFBC-6FB3-4D94-88CD-C5F17429FACA}" dt="2023-02-24T06:35:39.078" v="1365" actId="47"/>
        <pc:sldMkLst>
          <pc:docMk/>
          <pc:sldMk cId="3531956206" sldId="2637"/>
        </pc:sldMkLst>
      </pc:sldChg>
      <pc:sldChg chg="addSp delSp modSp new mod ord modTransition">
        <pc:chgData name="李 冠润" userId="8684fb04f9578768" providerId="LiveId" clId="{8BFCFFBC-6FB3-4D94-88CD-C5F17429FACA}" dt="2023-02-24T06:49:17.560" v="1554"/>
        <pc:sldMkLst>
          <pc:docMk/>
          <pc:sldMk cId="544568579" sldId="2638"/>
        </pc:sldMkLst>
        <pc:spChg chg="add mod">
          <ac:chgData name="李 冠润" userId="8684fb04f9578768" providerId="LiveId" clId="{8BFCFFBC-6FB3-4D94-88CD-C5F17429FACA}" dt="2023-02-24T06:49:17.560" v="1554"/>
          <ac:spMkLst>
            <pc:docMk/>
            <pc:sldMk cId="544568579" sldId="2638"/>
            <ac:spMk id="2" creationId="{26899B72-E8F4-5557-1360-D6509B444901}"/>
          </ac:spMkLst>
        </pc:spChg>
        <pc:spChg chg="add del mod">
          <ac:chgData name="李 冠润" userId="8684fb04f9578768" providerId="LiveId" clId="{8BFCFFBC-6FB3-4D94-88CD-C5F17429FACA}" dt="2023-02-24T06:36:00.288" v="1369"/>
          <ac:spMkLst>
            <pc:docMk/>
            <pc:sldMk cId="544568579" sldId="2638"/>
            <ac:spMk id="3" creationId="{91D15BC6-CF89-19D1-3CB5-64904C9D277D}"/>
          </ac:spMkLst>
        </pc:spChg>
        <pc:spChg chg="add mod">
          <ac:chgData name="李 冠润" userId="8684fb04f9578768" providerId="LiveId" clId="{8BFCFFBC-6FB3-4D94-88CD-C5F17429FACA}" dt="2023-02-24T06:38:59.771" v="1492" actId="20577"/>
          <ac:spMkLst>
            <pc:docMk/>
            <pc:sldMk cId="544568579" sldId="2638"/>
            <ac:spMk id="4" creationId="{5F63DD9E-B012-98B1-6D89-3E2049EA89F6}"/>
          </ac:spMkLst>
        </pc:spChg>
      </pc:sldChg>
      <pc:sldChg chg="modSp add mod">
        <pc:chgData name="李 冠润" userId="8684fb04f9578768" providerId="LiveId" clId="{8BFCFFBC-6FB3-4D94-88CD-C5F17429FACA}" dt="2023-02-24T06:56:56.830" v="1572"/>
        <pc:sldMkLst>
          <pc:docMk/>
          <pc:sldMk cId="2734697342" sldId="2639"/>
        </pc:sldMkLst>
        <pc:spChg chg="mod">
          <ac:chgData name="李 冠润" userId="8684fb04f9578768" providerId="LiveId" clId="{8BFCFFBC-6FB3-4D94-88CD-C5F17429FACA}" dt="2023-02-24T06:56:56.830" v="1572"/>
          <ac:spMkLst>
            <pc:docMk/>
            <pc:sldMk cId="2734697342" sldId="2639"/>
            <ac:spMk id="2" creationId="{26899B72-E8F4-5557-1360-D6509B444901}"/>
          </ac:spMkLst>
        </pc:spChg>
        <pc:spChg chg="mod">
          <ac:chgData name="李 冠润" userId="8684fb04f9578768" providerId="LiveId" clId="{8BFCFFBC-6FB3-4D94-88CD-C5F17429FACA}" dt="2023-02-24T06:55:44.927" v="1561"/>
          <ac:spMkLst>
            <pc:docMk/>
            <pc:sldMk cId="2734697342" sldId="2639"/>
            <ac:spMk id="4" creationId="{5F63DD9E-B012-98B1-6D89-3E2049EA89F6}"/>
          </ac:spMkLst>
        </pc:spChg>
      </pc:sldChg>
      <pc:sldChg chg="addSp delSp modSp add mod">
        <pc:chgData name="李 冠润" userId="8684fb04f9578768" providerId="LiveId" clId="{8BFCFFBC-6FB3-4D94-88CD-C5F17429FACA}" dt="2023-02-24T08:12:14.849" v="1812" actId="1076"/>
        <pc:sldMkLst>
          <pc:docMk/>
          <pc:sldMk cId="1877308449" sldId="2640"/>
        </pc:sldMkLst>
        <pc:spChg chg="del">
          <ac:chgData name="李 冠润" userId="8684fb04f9578768" providerId="LiveId" clId="{8BFCFFBC-6FB3-4D94-88CD-C5F17429FACA}" dt="2023-02-24T07:53:10.666" v="1574" actId="478"/>
          <ac:spMkLst>
            <pc:docMk/>
            <pc:sldMk cId="1877308449" sldId="2640"/>
            <ac:spMk id="2" creationId="{26899B72-E8F4-5557-1360-D6509B444901}"/>
          </ac:spMkLst>
        </pc:spChg>
        <pc:spChg chg="mod">
          <ac:chgData name="李 冠润" userId="8684fb04f9578768" providerId="LiveId" clId="{8BFCFFBC-6FB3-4D94-88CD-C5F17429FACA}" dt="2023-02-24T07:54:05.166" v="1598" actId="20577"/>
          <ac:spMkLst>
            <pc:docMk/>
            <pc:sldMk cId="1877308449" sldId="2640"/>
            <ac:spMk id="4" creationId="{5F63DD9E-B012-98B1-6D89-3E2049EA89F6}"/>
          </ac:spMkLst>
        </pc:spChg>
        <pc:picChg chg="add del mod">
          <ac:chgData name="李 冠润" userId="8684fb04f9578768" providerId="LiveId" clId="{8BFCFFBC-6FB3-4D94-88CD-C5F17429FACA}" dt="2023-02-24T07:55:01.351" v="1602" actId="478"/>
          <ac:picMkLst>
            <pc:docMk/>
            <pc:sldMk cId="1877308449" sldId="2640"/>
            <ac:picMk id="5" creationId="{4DDAED69-0A20-4868-03AC-1650B3256B7C}"/>
          </ac:picMkLst>
        </pc:picChg>
        <pc:picChg chg="add del mod">
          <ac:chgData name="李 冠润" userId="8684fb04f9578768" providerId="LiveId" clId="{8BFCFFBC-6FB3-4D94-88CD-C5F17429FACA}" dt="2023-02-24T08:11:48.331" v="1805" actId="478"/>
          <ac:picMkLst>
            <pc:docMk/>
            <pc:sldMk cId="1877308449" sldId="2640"/>
            <ac:picMk id="7" creationId="{DD22EAC2-962C-D893-5E69-FBDFCF2B7904}"/>
          </ac:picMkLst>
        </pc:picChg>
        <pc:picChg chg="add del mod">
          <ac:chgData name="李 冠润" userId="8684fb04f9578768" providerId="LiveId" clId="{8BFCFFBC-6FB3-4D94-88CD-C5F17429FACA}" dt="2023-02-24T07:56:05.364" v="1610" actId="478"/>
          <ac:picMkLst>
            <pc:docMk/>
            <pc:sldMk cId="1877308449" sldId="2640"/>
            <ac:picMk id="9" creationId="{B4AFA493-EB47-1FD9-61C1-1A29F825C4EB}"/>
          </ac:picMkLst>
        </pc:picChg>
        <pc:picChg chg="add mod">
          <ac:chgData name="李 冠润" userId="8684fb04f9578768" providerId="LiveId" clId="{8BFCFFBC-6FB3-4D94-88CD-C5F17429FACA}" dt="2023-02-24T08:12:14.849" v="1812" actId="1076"/>
          <ac:picMkLst>
            <pc:docMk/>
            <pc:sldMk cId="1877308449" sldId="2640"/>
            <ac:picMk id="11" creationId="{1988CA3B-BC09-119C-DEDA-34B9F3910E75}"/>
          </ac:picMkLst>
        </pc:picChg>
      </pc:sldChg>
      <pc:sldChg chg="addSp delSp modSp add mod">
        <pc:chgData name="李 冠润" userId="8684fb04f9578768" providerId="LiveId" clId="{8BFCFFBC-6FB3-4D94-88CD-C5F17429FACA}" dt="2023-02-24T07:57:10.692" v="1625" actId="14100"/>
        <pc:sldMkLst>
          <pc:docMk/>
          <pc:sldMk cId="127897882" sldId="2641"/>
        </pc:sldMkLst>
        <pc:picChg chg="add mod">
          <ac:chgData name="李 冠润" userId="8684fb04f9578768" providerId="LiveId" clId="{8BFCFFBC-6FB3-4D94-88CD-C5F17429FACA}" dt="2023-02-24T07:56:54.651" v="1621" actId="1076"/>
          <ac:picMkLst>
            <pc:docMk/>
            <pc:sldMk cId="127897882" sldId="2641"/>
            <ac:picMk id="3" creationId="{A33DEE44-AE82-E9B2-1F5F-67A8458F4B7A}"/>
          </ac:picMkLst>
        </pc:picChg>
        <pc:picChg chg="add mod">
          <ac:chgData name="李 冠润" userId="8684fb04f9578768" providerId="LiveId" clId="{8BFCFFBC-6FB3-4D94-88CD-C5F17429FACA}" dt="2023-02-24T07:57:10.692" v="1625" actId="14100"/>
          <ac:picMkLst>
            <pc:docMk/>
            <pc:sldMk cId="127897882" sldId="2641"/>
            <ac:picMk id="6" creationId="{96200496-64B2-DA29-972E-CC665DE4CF2E}"/>
          </ac:picMkLst>
        </pc:picChg>
        <pc:picChg chg="del">
          <ac:chgData name="李 冠润" userId="8684fb04f9578768" providerId="LiveId" clId="{8BFCFFBC-6FB3-4D94-88CD-C5F17429FACA}" dt="2023-02-24T07:56:29.990" v="1615" actId="478"/>
          <ac:picMkLst>
            <pc:docMk/>
            <pc:sldMk cId="127897882" sldId="2641"/>
            <ac:picMk id="7" creationId="{DD22EAC2-962C-D893-5E69-FBDFCF2B7904}"/>
          </ac:picMkLst>
        </pc:picChg>
      </pc:sldChg>
      <pc:sldChg chg="new del">
        <pc:chgData name="李 冠润" userId="8684fb04f9578768" providerId="LiveId" clId="{8BFCFFBC-6FB3-4D94-88CD-C5F17429FACA}" dt="2023-02-24T07:56:21.171" v="1613" actId="47"/>
        <pc:sldMkLst>
          <pc:docMk/>
          <pc:sldMk cId="3778761887" sldId="2641"/>
        </pc:sldMkLst>
      </pc:sldChg>
      <pc:sldChg chg="new del">
        <pc:chgData name="李 冠润" userId="8684fb04f9578768" providerId="LiveId" clId="{8BFCFFBC-6FB3-4D94-88CD-C5F17429FACA}" dt="2023-02-24T07:57:35.629" v="1629" actId="47"/>
        <pc:sldMkLst>
          <pc:docMk/>
          <pc:sldMk cId="196842664" sldId="2642"/>
        </pc:sldMkLst>
      </pc:sldChg>
      <pc:sldChg chg="addSp delSp modSp new mod">
        <pc:chgData name="李 冠润" userId="8684fb04f9578768" providerId="LiveId" clId="{8BFCFFBC-6FB3-4D94-88CD-C5F17429FACA}" dt="2023-02-24T08:05:00.485" v="1649" actId="1076"/>
        <pc:sldMkLst>
          <pc:docMk/>
          <pc:sldMk cId="3842162741" sldId="2642"/>
        </pc:sldMkLst>
        <pc:spChg chg="add mod">
          <ac:chgData name="李 冠润" userId="8684fb04f9578768" providerId="LiveId" clId="{8BFCFFBC-6FB3-4D94-88CD-C5F17429FACA}" dt="2023-02-24T07:57:44.067" v="1631"/>
          <ac:spMkLst>
            <pc:docMk/>
            <pc:sldMk cId="3842162741" sldId="2642"/>
            <ac:spMk id="2" creationId="{CD93CBA1-B58A-DF82-BB8E-3225419F1012}"/>
          </ac:spMkLst>
        </pc:spChg>
        <pc:picChg chg="add del">
          <ac:chgData name="李 冠润" userId="8684fb04f9578768" providerId="LiveId" clId="{8BFCFFBC-6FB3-4D94-88CD-C5F17429FACA}" dt="2023-02-24T08:01:33.725" v="1633" actId="478"/>
          <ac:picMkLst>
            <pc:docMk/>
            <pc:sldMk cId="3842162741" sldId="2642"/>
            <ac:picMk id="4" creationId="{ED978871-B7E1-330D-1313-33097E5636FA}"/>
          </ac:picMkLst>
        </pc:picChg>
        <pc:picChg chg="add mod">
          <ac:chgData name="李 冠润" userId="8684fb04f9578768" providerId="LiveId" clId="{8BFCFFBC-6FB3-4D94-88CD-C5F17429FACA}" dt="2023-02-24T08:05:00.485" v="1649" actId="1076"/>
          <ac:picMkLst>
            <pc:docMk/>
            <pc:sldMk cId="3842162741" sldId="2642"/>
            <ac:picMk id="6" creationId="{A6222681-3521-1D2C-2C34-64A92A948777}"/>
          </ac:picMkLst>
        </pc:picChg>
        <pc:picChg chg="add mod modCrop">
          <ac:chgData name="李 冠润" userId="8684fb04f9578768" providerId="LiveId" clId="{8BFCFFBC-6FB3-4D94-88CD-C5F17429FACA}" dt="2023-02-24T08:04:58.026" v="1648" actId="1076"/>
          <ac:picMkLst>
            <pc:docMk/>
            <pc:sldMk cId="3842162741" sldId="2642"/>
            <ac:picMk id="8" creationId="{ED68D64C-D4FD-837A-7BA5-8D2F09A8BBFC}"/>
          </ac:picMkLst>
        </pc:picChg>
      </pc:sldChg>
      <pc:sldChg chg="new del">
        <pc:chgData name="李 冠润" userId="8684fb04f9578768" providerId="LiveId" clId="{8BFCFFBC-6FB3-4D94-88CD-C5F17429FACA}" dt="2023-02-24T08:05:31.559" v="1652" actId="47"/>
        <pc:sldMkLst>
          <pc:docMk/>
          <pc:sldMk cId="1501348157" sldId="2643"/>
        </pc:sldMkLst>
      </pc:sldChg>
      <pc:sldChg chg="addSp delSp modSp add mod">
        <pc:chgData name="李 冠润" userId="8684fb04f9578768" providerId="LiveId" clId="{8BFCFFBC-6FB3-4D94-88CD-C5F17429FACA}" dt="2023-02-24T08:10:46.994" v="1804"/>
        <pc:sldMkLst>
          <pc:docMk/>
          <pc:sldMk cId="1039774125" sldId="2644"/>
        </pc:sldMkLst>
        <pc:spChg chg="mod">
          <ac:chgData name="李 冠润" userId="8684fb04f9578768" providerId="LiveId" clId="{8BFCFFBC-6FB3-4D94-88CD-C5F17429FACA}" dt="2023-02-24T08:09:33.984" v="1802" actId="20577"/>
          <ac:spMkLst>
            <pc:docMk/>
            <pc:sldMk cId="1039774125" sldId="2644"/>
            <ac:spMk id="2" creationId="{26899B72-E8F4-5557-1360-D6509B444901}"/>
          </ac:spMkLst>
        </pc:spChg>
        <pc:spChg chg="add mod">
          <ac:chgData name="李 冠润" userId="8684fb04f9578768" providerId="LiveId" clId="{8BFCFFBC-6FB3-4D94-88CD-C5F17429FACA}" dt="2023-02-24T08:10:46.994" v="1804"/>
          <ac:spMkLst>
            <pc:docMk/>
            <pc:sldMk cId="1039774125" sldId="2644"/>
            <ac:spMk id="3" creationId="{D453D63C-054F-0538-0E22-B93F4AD89C6E}"/>
          </ac:spMkLst>
        </pc:spChg>
        <pc:spChg chg="del">
          <ac:chgData name="李 冠润" userId="8684fb04f9578768" providerId="LiveId" clId="{8BFCFFBC-6FB3-4D94-88CD-C5F17429FACA}" dt="2023-02-24T08:10:45.828" v="1803" actId="478"/>
          <ac:spMkLst>
            <pc:docMk/>
            <pc:sldMk cId="1039774125" sldId="2644"/>
            <ac:spMk id="4" creationId="{5F63DD9E-B012-98B1-6D89-3E2049EA89F6}"/>
          </ac:spMkLst>
        </pc:spChg>
      </pc:sldChg>
      <pc:sldChg chg="addSp modSp new mod">
        <pc:chgData name="李 冠润" userId="8684fb04f9578768" providerId="LiveId" clId="{8BFCFFBC-6FB3-4D94-88CD-C5F17429FACA}" dt="2023-02-24T12:11:19.502" v="1926" actId="20577"/>
        <pc:sldMkLst>
          <pc:docMk/>
          <pc:sldMk cId="2713852934" sldId="2645"/>
        </pc:sldMkLst>
        <pc:spChg chg="add mod">
          <ac:chgData name="李 冠润" userId="8684fb04f9578768" providerId="LiveId" clId="{8BFCFFBC-6FB3-4D94-88CD-C5F17429FACA}" dt="2023-02-24T12:11:19.502" v="1926" actId="20577"/>
          <ac:spMkLst>
            <pc:docMk/>
            <pc:sldMk cId="2713852934" sldId="2645"/>
            <ac:spMk id="2" creationId="{3085D12B-0DE1-4E94-E8BF-79438A3B76B3}"/>
          </ac:spMkLst>
        </pc:spChg>
        <pc:spChg chg="add mod">
          <ac:chgData name="李 冠润" userId="8684fb04f9578768" providerId="LiveId" clId="{8BFCFFBC-6FB3-4D94-88CD-C5F17429FACA}" dt="2023-02-24T12:10:32.097" v="1888" actId="20577"/>
          <ac:spMkLst>
            <pc:docMk/>
            <pc:sldMk cId="2713852934" sldId="2645"/>
            <ac:spMk id="3" creationId="{CB413E66-1FA4-B123-5DA9-2ECF5F29E253}"/>
          </ac:spMkLst>
        </pc:spChg>
      </pc:sldChg>
      <pc:sldChg chg="add del modTransition">
        <pc:chgData name="李 冠润" userId="8684fb04f9578768" providerId="LiveId" clId="{8BFCFFBC-6FB3-4D94-88CD-C5F17429FACA}" dt="2023-02-24T12:09:19.277" v="1869"/>
        <pc:sldMkLst>
          <pc:docMk/>
          <pc:sldMk cId="0" sldId="2646"/>
        </pc:sldMkLst>
      </pc:sldChg>
      <pc:sldChg chg="new del">
        <pc:chgData name="李 冠润" userId="8684fb04f9578768" providerId="LiveId" clId="{8BFCFFBC-6FB3-4D94-88CD-C5F17429FACA}" dt="2023-02-24T12:12:02.961" v="1930" actId="47"/>
        <pc:sldMkLst>
          <pc:docMk/>
          <pc:sldMk cId="2051435110" sldId="2646"/>
        </pc:sldMkLst>
      </pc:sldChg>
      <pc:sldChg chg="addSp delSp modSp add del mod modTransition">
        <pc:chgData name="李 冠润" userId="8684fb04f9578768" providerId="LiveId" clId="{8BFCFFBC-6FB3-4D94-88CD-C5F17429FACA}" dt="2023-02-24T12:13:41.665" v="1969" actId="47"/>
        <pc:sldMkLst>
          <pc:docMk/>
          <pc:sldMk cId="0" sldId="2647"/>
        </pc:sldMkLst>
        <pc:spChg chg="add mod">
          <ac:chgData name="李 冠润" userId="8684fb04f9578768" providerId="LiveId" clId="{8BFCFFBC-6FB3-4D94-88CD-C5F17429FACA}" dt="2023-02-24T12:12:40.582" v="1940" actId="21"/>
          <ac:spMkLst>
            <pc:docMk/>
            <pc:sldMk cId="0" sldId="2647"/>
            <ac:spMk id="2" creationId="{3A719AA4-7BFA-F574-2156-10961848E93F}"/>
          </ac:spMkLst>
        </pc:spChg>
        <pc:spChg chg="del mod">
          <ac:chgData name="李 冠润" userId="8684fb04f9578768" providerId="LiveId" clId="{8BFCFFBC-6FB3-4D94-88CD-C5F17429FACA}" dt="2023-02-24T12:12:40.582" v="1940" actId="21"/>
          <ac:spMkLst>
            <pc:docMk/>
            <pc:sldMk cId="0" sldId="2647"/>
            <ac:spMk id="3073" creationId="{160D8AC2-CD0B-A785-37B0-AB4ADE06AE08}"/>
          </ac:spMkLst>
        </pc:spChg>
        <pc:picChg chg="del mod">
          <ac:chgData name="李 冠润" userId="8684fb04f9578768" providerId="LiveId" clId="{8BFCFFBC-6FB3-4D94-88CD-C5F17429FACA}" dt="2023-02-24T12:12:40.582" v="1940" actId="21"/>
          <ac:picMkLst>
            <pc:docMk/>
            <pc:sldMk cId="0" sldId="2647"/>
            <ac:picMk id="3074" creationId="{C4C6E842-421C-72CD-326A-DE60FE172C8C}"/>
          </ac:picMkLst>
        </pc:picChg>
      </pc:sldChg>
      <pc:sldChg chg="modSp add del modTransition">
        <pc:chgData name="李 冠润" userId="8684fb04f9578768" providerId="LiveId" clId="{8BFCFFBC-6FB3-4D94-88CD-C5F17429FACA}" dt="2023-02-24T12:13:53.528" v="1973" actId="1076"/>
        <pc:sldMkLst>
          <pc:docMk/>
          <pc:sldMk cId="0" sldId="2648"/>
        </pc:sldMkLst>
        <pc:picChg chg="mod">
          <ac:chgData name="李 冠润" userId="8684fb04f9578768" providerId="LiveId" clId="{8BFCFFBC-6FB3-4D94-88CD-C5F17429FACA}" dt="2023-02-24T12:13:53.528" v="1973" actId="1076"/>
          <ac:picMkLst>
            <pc:docMk/>
            <pc:sldMk cId="0" sldId="2648"/>
            <ac:picMk id="4098" creationId="{2B1F1FD4-71E8-6D4D-7F45-F3A1CCDA1AC9}"/>
          </ac:picMkLst>
        </pc:picChg>
      </pc:sldChg>
      <pc:sldChg chg="addSp modSp new mod">
        <pc:chgData name="李 冠润" userId="8684fb04f9578768" providerId="LiveId" clId="{8BFCFFBC-6FB3-4D94-88CD-C5F17429FACA}" dt="2023-02-24T12:15:40.600" v="1975"/>
        <pc:sldMkLst>
          <pc:docMk/>
          <pc:sldMk cId="4215163775" sldId="2649"/>
        </pc:sldMkLst>
        <pc:spChg chg="add mod">
          <ac:chgData name="李 冠润" userId="8684fb04f9578768" providerId="LiveId" clId="{8BFCFFBC-6FB3-4D94-88CD-C5F17429FACA}" dt="2023-02-24T12:13:38.613" v="1968" actId="1076"/>
          <ac:spMkLst>
            <pc:docMk/>
            <pc:sldMk cId="4215163775" sldId="2649"/>
            <ac:spMk id="2" creationId="{2D129B31-9CAA-E4D0-1378-2D122785139E}"/>
          </ac:spMkLst>
        </pc:spChg>
        <pc:spChg chg="add mod">
          <ac:chgData name="李 冠润" userId="8684fb04f9578768" providerId="LiveId" clId="{8BFCFFBC-6FB3-4D94-88CD-C5F17429FACA}" dt="2023-02-24T12:15:40.600" v="1975"/>
          <ac:spMkLst>
            <pc:docMk/>
            <pc:sldMk cId="4215163775" sldId="2649"/>
            <ac:spMk id="4" creationId="{40BD9E75-8FFA-674E-9803-F9871BA7E95A}"/>
          </ac:spMkLst>
        </pc:spChg>
        <pc:picChg chg="add mod">
          <ac:chgData name="李 冠润" userId="8684fb04f9578768" providerId="LiveId" clId="{8BFCFFBC-6FB3-4D94-88CD-C5F17429FACA}" dt="2023-02-24T12:12:43" v="1942" actId="27636"/>
          <ac:picMkLst>
            <pc:docMk/>
            <pc:sldMk cId="4215163775" sldId="2649"/>
            <ac:picMk id="3" creationId="{7C24C858-A166-05A8-8E75-BABED3AE3328}"/>
          </ac:picMkLst>
        </pc:picChg>
      </pc:sldChg>
      <pc:sldMasterChg chg="modTransition delSldLayout modSldLayout">
        <pc:chgData name="李 冠润" userId="8684fb04f9578768" providerId="LiveId" clId="{8BFCFFBC-6FB3-4D94-88CD-C5F17429FACA}" dt="2023-02-24T06:42:21.512" v="1537"/>
        <pc:sldMasterMkLst>
          <pc:docMk/>
          <pc:sldMasterMk cId="2721864281" sldId="2147483648"/>
        </pc:sldMasterMkLst>
        <pc:sldLayoutChg chg="modTransition">
          <pc:chgData name="李 冠润" userId="8684fb04f9578768" providerId="LiveId" clId="{8BFCFFBC-6FB3-4D94-88CD-C5F17429FACA}" dt="2023-02-24T06:42:21.512" v="1537"/>
          <pc:sldLayoutMkLst>
            <pc:docMk/>
            <pc:sldMasterMk cId="2721864281" sldId="2147483648"/>
            <pc:sldLayoutMk cId="966402486" sldId="2147483649"/>
          </pc:sldLayoutMkLst>
        </pc:sldLayoutChg>
        <pc:sldLayoutChg chg="modTransition">
          <pc:chgData name="李 冠润" userId="8684fb04f9578768" providerId="LiveId" clId="{8BFCFFBC-6FB3-4D94-88CD-C5F17429FACA}" dt="2023-02-24T06:42:21.512" v="1537"/>
          <pc:sldLayoutMkLst>
            <pc:docMk/>
            <pc:sldMasterMk cId="2721864281" sldId="2147483648"/>
            <pc:sldLayoutMk cId="63733712" sldId="2147483650"/>
          </pc:sldLayoutMkLst>
        </pc:sldLayoutChg>
        <pc:sldLayoutChg chg="modTransition">
          <pc:chgData name="李 冠润" userId="8684fb04f9578768" providerId="LiveId" clId="{8BFCFFBC-6FB3-4D94-88CD-C5F17429FACA}" dt="2023-02-24T06:42:21.512" v="1537"/>
          <pc:sldLayoutMkLst>
            <pc:docMk/>
            <pc:sldMasterMk cId="2721864281" sldId="2147483648"/>
            <pc:sldLayoutMk cId="3702163048" sldId="2147483651"/>
          </pc:sldLayoutMkLst>
        </pc:sldLayoutChg>
        <pc:sldLayoutChg chg="modTransition">
          <pc:chgData name="李 冠润" userId="8684fb04f9578768" providerId="LiveId" clId="{8BFCFFBC-6FB3-4D94-88CD-C5F17429FACA}" dt="2023-02-24T06:42:21.512" v="1537"/>
          <pc:sldLayoutMkLst>
            <pc:docMk/>
            <pc:sldMasterMk cId="2721864281" sldId="2147483648"/>
            <pc:sldLayoutMk cId="266589346" sldId="2147483652"/>
          </pc:sldLayoutMkLst>
        </pc:sldLayoutChg>
        <pc:sldLayoutChg chg="modTransition">
          <pc:chgData name="李 冠润" userId="8684fb04f9578768" providerId="LiveId" clId="{8BFCFFBC-6FB3-4D94-88CD-C5F17429FACA}" dt="2023-02-24T06:42:21.512" v="1537"/>
          <pc:sldLayoutMkLst>
            <pc:docMk/>
            <pc:sldMasterMk cId="2721864281" sldId="2147483648"/>
            <pc:sldLayoutMk cId="2535566920" sldId="2147483653"/>
          </pc:sldLayoutMkLst>
        </pc:sldLayoutChg>
        <pc:sldLayoutChg chg="modTransition">
          <pc:chgData name="李 冠润" userId="8684fb04f9578768" providerId="LiveId" clId="{8BFCFFBC-6FB3-4D94-88CD-C5F17429FACA}" dt="2023-02-24T06:42:21.512" v="1537"/>
          <pc:sldLayoutMkLst>
            <pc:docMk/>
            <pc:sldMasterMk cId="2721864281" sldId="2147483648"/>
            <pc:sldLayoutMk cId="3252749690" sldId="2147483654"/>
          </pc:sldLayoutMkLst>
        </pc:sldLayoutChg>
        <pc:sldLayoutChg chg="modTransition">
          <pc:chgData name="李 冠润" userId="8684fb04f9578768" providerId="LiveId" clId="{8BFCFFBC-6FB3-4D94-88CD-C5F17429FACA}" dt="2023-02-24T06:42:21.512" v="1537"/>
          <pc:sldLayoutMkLst>
            <pc:docMk/>
            <pc:sldMasterMk cId="2721864281" sldId="2147483648"/>
            <pc:sldLayoutMk cId="3583536140" sldId="2147483655"/>
          </pc:sldLayoutMkLst>
        </pc:sldLayoutChg>
        <pc:sldLayoutChg chg="modTransition">
          <pc:chgData name="李 冠润" userId="8684fb04f9578768" providerId="LiveId" clId="{8BFCFFBC-6FB3-4D94-88CD-C5F17429FACA}" dt="2023-02-24T06:42:21.512" v="1537"/>
          <pc:sldLayoutMkLst>
            <pc:docMk/>
            <pc:sldMasterMk cId="2721864281" sldId="2147483648"/>
            <pc:sldLayoutMk cId="3788254315" sldId="2147483656"/>
          </pc:sldLayoutMkLst>
        </pc:sldLayoutChg>
        <pc:sldLayoutChg chg="modTransition">
          <pc:chgData name="李 冠润" userId="8684fb04f9578768" providerId="LiveId" clId="{8BFCFFBC-6FB3-4D94-88CD-C5F17429FACA}" dt="2023-02-24T06:42:21.512" v="1537"/>
          <pc:sldLayoutMkLst>
            <pc:docMk/>
            <pc:sldMasterMk cId="2721864281" sldId="2147483648"/>
            <pc:sldLayoutMk cId="1769704833" sldId="2147483657"/>
          </pc:sldLayoutMkLst>
        </pc:sldLayoutChg>
        <pc:sldLayoutChg chg="modTransition">
          <pc:chgData name="李 冠润" userId="8684fb04f9578768" providerId="LiveId" clId="{8BFCFFBC-6FB3-4D94-88CD-C5F17429FACA}" dt="2023-02-24T06:42:21.512" v="1537"/>
          <pc:sldLayoutMkLst>
            <pc:docMk/>
            <pc:sldMasterMk cId="2721864281" sldId="2147483648"/>
            <pc:sldLayoutMk cId="3675756816" sldId="2147483658"/>
          </pc:sldLayoutMkLst>
        </pc:sldLayoutChg>
        <pc:sldLayoutChg chg="modTransition">
          <pc:chgData name="李 冠润" userId="8684fb04f9578768" providerId="LiveId" clId="{8BFCFFBC-6FB3-4D94-88CD-C5F17429FACA}" dt="2023-02-24T06:42:21.512" v="1537"/>
          <pc:sldLayoutMkLst>
            <pc:docMk/>
            <pc:sldMasterMk cId="2721864281" sldId="2147483648"/>
            <pc:sldLayoutMk cId="2491932094" sldId="2147483659"/>
          </pc:sldLayoutMkLst>
        </pc:sldLayoutChg>
        <pc:sldLayoutChg chg="del">
          <pc:chgData name="李 冠润" userId="8684fb04f9578768" providerId="LiveId" clId="{8BFCFFBC-6FB3-4D94-88CD-C5F17429FACA}" dt="2023-02-24T02:13:30.956" v="75" actId="47"/>
          <pc:sldLayoutMkLst>
            <pc:docMk/>
            <pc:sldMasterMk cId="2721864281" sldId="2147483648"/>
            <pc:sldLayoutMk cId="1252450679" sldId="2147483660"/>
          </pc:sldLayoutMkLst>
        </pc:sldLayoutChg>
        <pc:sldLayoutChg chg="modTransition">
          <pc:chgData name="李 冠润" userId="8684fb04f9578768" providerId="LiveId" clId="{8BFCFFBC-6FB3-4D94-88CD-C5F17429FACA}" dt="2023-02-24T06:42:21.512" v="1537"/>
          <pc:sldLayoutMkLst>
            <pc:docMk/>
            <pc:sldMasterMk cId="2721864281" sldId="2147483648"/>
            <pc:sldLayoutMk cId="1392759108" sldId="2147483663"/>
          </pc:sldLayoutMkLst>
        </pc:sldLayoutChg>
        <pc:sldLayoutChg chg="modTransition">
          <pc:chgData name="李 冠润" userId="8684fb04f9578768" providerId="LiveId" clId="{8BFCFFBC-6FB3-4D94-88CD-C5F17429FACA}" dt="2023-02-24T06:42:21.512" v="1537"/>
          <pc:sldLayoutMkLst>
            <pc:docMk/>
            <pc:sldMasterMk cId="2721864281" sldId="2147483648"/>
            <pc:sldLayoutMk cId="3044336536" sldId="214748366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E82DB-A032-4742-84CF-18896A0BAFF3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DB248-FFDB-4D98-93AD-E7B69FBD49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3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5C577-891F-400B-A371-436F3B5537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678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218A0-7144-4A33-A583-286FD59EDE41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1717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5C577-891F-400B-A371-436F3B5537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960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Light" panose="020B0300000000000000" pitchFamily="34" charset="-122"/>
              <a:ea typeface="思源黑体 Light" panose="020B03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397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74671-AE00-41D1-862A-5348A2A91D9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578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74671-AE00-41D1-862A-5348A2A91D9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121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5C577-891F-400B-A371-436F3B5537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79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DB248-FFDB-4D98-93AD-E7B69FBD493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732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5C577-891F-400B-A371-436F3B55372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87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52C49-DBF4-413C-B83F-9FDF786498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6B2DE9-4B2A-4D00-8125-B88A46BBF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A33BF7-84B1-4650-AEEE-D72BE468A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F85A-EBC6-437E-99BF-9B32EF819B32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32089A-D6C8-42DE-BEFB-EC25DE499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9EE191-2135-4A9A-9461-A42DB559B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EA53-7D97-46C3-9C2C-0836EEE69B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40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1D1A3A-D6B9-4D85-ADEB-1DB7FFD60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E6ADE9-7475-482D-8525-945EA8BF6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B2FAA0-3220-4D78-A8CC-8A056D662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F85A-EBC6-437E-99BF-9B32EF819B32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CAFCB1-7A34-4EFF-9A71-21B2A5CB7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7EC44A-87F6-452F-B7A9-235BF64B7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EA53-7D97-46C3-9C2C-0836EEE69B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75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3E79454-EB5D-4EE3-8382-A661CFD17C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BEECD3-C76C-44F0-9A00-30C9CA714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1E2933-31E1-4FA7-8BAA-C34ECA0B7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F85A-EBC6-437E-99BF-9B32EF819B32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847BE8-BEB4-46D9-9482-CD66ED351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B4564E-1F6C-4044-8CA7-FA90C41A9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EA53-7D97-46C3-9C2C-0836EEE69B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93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square-and-circle-graphic_40268">
            <a:extLst>
              <a:ext uri="{FF2B5EF4-FFF2-40B4-BE49-F238E27FC236}">
                <a16:creationId xmlns:a16="http://schemas.microsoft.com/office/drawing/2014/main" id="{B7008CE0-F979-46E5-B5CE-BDE8FCFAFD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71114" y="365263"/>
            <a:ext cx="515932" cy="491991"/>
          </a:xfrm>
          <a:custGeom>
            <a:avLst/>
            <a:gdLst>
              <a:gd name="connsiteX0" fmla="*/ 378936 w 605239"/>
              <a:gd name="connsiteY0" fmla="*/ 406316 h 577155"/>
              <a:gd name="connsiteX1" fmla="*/ 302655 w 605239"/>
              <a:gd name="connsiteY1" fmla="*/ 539755 h 577155"/>
              <a:gd name="connsiteX2" fmla="*/ 226374 w 605239"/>
              <a:gd name="connsiteY2" fmla="*/ 407307 h 577155"/>
              <a:gd name="connsiteX3" fmla="*/ 301166 w 605239"/>
              <a:gd name="connsiteY3" fmla="*/ 420023 h 577155"/>
              <a:gd name="connsiteX4" fmla="*/ 378936 w 605239"/>
              <a:gd name="connsiteY4" fmla="*/ 406316 h 577155"/>
              <a:gd name="connsiteX5" fmla="*/ 75450 w 605239"/>
              <a:gd name="connsiteY5" fmla="*/ 236606 h 577155"/>
              <a:gd name="connsiteX6" fmla="*/ 184819 w 605239"/>
              <a:gd name="connsiteY6" fmla="*/ 388127 h 577155"/>
              <a:gd name="connsiteX7" fmla="*/ 264902 w 605239"/>
              <a:gd name="connsiteY7" fmla="*/ 561788 h 577155"/>
              <a:gd name="connsiteX8" fmla="*/ 189948 w 605239"/>
              <a:gd name="connsiteY8" fmla="*/ 577155 h 577155"/>
              <a:gd name="connsiteX9" fmla="*/ 0 w 605239"/>
              <a:gd name="connsiteY9" fmla="*/ 387631 h 577155"/>
              <a:gd name="connsiteX10" fmla="*/ 75450 w 605239"/>
              <a:gd name="connsiteY10" fmla="*/ 236606 h 577155"/>
              <a:gd name="connsiteX11" fmla="*/ 302632 w 605239"/>
              <a:gd name="connsiteY11" fmla="*/ 235265 h 577155"/>
              <a:gd name="connsiteX12" fmla="*/ 378089 w 605239"/>
              <a:gd name="connsiteY12" fmla="*/ 363001 h 577155"/>
              <a:gd name="connsiteX13" fmla="*/ 301142 w 605239"/>
              <a:gd name="connsiteY13" fmla="*/ 379360 h 577155"/>
              <a:gd name="connsiteX14" fmla="*/ 227009 w 605239"/>
              <a:gd name="connsiteY14" fmla="*/ 364323 h 577155"/>
              <a:gd name="connsiteX15" fmla="*/ 302632 w 605239"/>
              <a:gd name="connsiteY15" fmla="*/ 235265 h 577155"/>
              <a:gd name="connsiteX16" fmla="*/ 527307 w 605239"/>
              <a:gd name="connsiteY16" fmla="*/ 234771 h 577155"/>
              <a:gd name="connsiteX17" fmla="*/ 605239 w 605239"/>
              <a:gd name="connsiteY17" fmla="*/ 387621 h 577155"/>
              <a:gd name="connsiteX18" fmla="*/ 415291 w 605239"/>
              <a:gd name="connsiteY18" fmla="*/ 577155 h 577155"/>
              <a:gd name="connsiteX19" fmla="*/ 340337 w 605239"/>
              <a:gd name="connsiteY19" fmla="*/ 561788 h 577155"/>
              <a:gd name="connsiteX20" fmla="*/ 420585 w 605239"/>
              <a:gd name="connsiteY20" fmla="*/ 387621 h 577155"/>
              <a:gd name="connsiteX21" fmla="*/ 420420 w 605239"/>
              <a:gd name="connsiteY21" fmla="*/ 386465 h 577155"/>
              <a:gd name="connsiteX22" fmla="*/ 527307 w 605239"/>
              <a:gd name="connsiteY22" fmla="*/ 234771 h 577155"/>
              <a:gd name="connsiteX23" fmla="*/ 415303 w 605239"/>
              <a:gd name="connsiteY23" fmla="*/ 197936 h 577155"/>
              <a:gd name="connsiteX24" fmla="*/ 489442 w 605239"/>
              <a:gd name="connsiteY24" fmla="*/ 212971 h 577155"/>
              <a:gd name="connsiteX25" fmla="*/ 415634 w 605239"/>
              <a:gd name="connsiteY25" fmla="*/ 340690 h 577155"/>
              <a:gd name="connsiteX26" fmla="*/ 340337 w 605239"/>
              <a:gd name="connsiteY26" fmla="*/ 213302 h 577155"/>
              <a:gd name="connsiteX27" fmla="*/ 415303 w 605239"/>
              <a:gd name="connsiteY27" fmla="*/ 197936 h 577155"/>
              <a:gd name="connsiteX28" fmla="*/ 189967 w 605239"/>
              <a:gd name="connsiteY28" fmla="*/ 197936 h 577155"/>
              <a:gd name="connsiteX29" fmla="*/ 264903 w 605239"/>
              <a:gd name="connsiteY29" fmla="*/ 213469 h 577155"/>
              <a:gd name="connsiteX30" fmla="*/ 189140 w 605239"/>
              <a:gd name="connsiteY30" fmla="*/ 342525 h 577155"/>
              <a:gd name="connsiteX31" fmla="*/ 113046 w 605239"/>
              <a:gd name="connsiteY31" fmla="*/ 214295 h 577155"/>
              <a:gd name="connsiteX32" fmla="*/ 189967 w 605239"/>
              <a:gd name="connsiteY32" fmla="*/ 197936 h 577155"/>
              <a:gd name="connsiteX33" fmla="*/ 301138 w 605239"/>
              <a:gd name="connsiteY33" fmla="*/ 0 h 577155"/>
              <a:gd name="connsiteX34" fmla="*/ 490076 w 605239"/>
              <a:gd name="connsiteY34" fmla="*/ 169840 h 577155"/>
              <a:gd name="connsiteX35" fmla="*/ 415295 w 605239"/>
              <a:gd name="connsiteY35" fmla="*/ 157283 h 577155"/>
              <a:gd name="connsiteX36" fmla="*/ 302626 w 605239"/>
              <a:gd name="connsiteY36" fmla="*/ 186857 h 577155"/>
              <a:gd name="connsiteX37" fmla="*/ 189958 w 605239"/>
              <a:gd name="connsiteY37" fmla="*/ 157283 h 577155"/>
              <a:gd name="connsiteX38" fmla="*/ 112199 w 605239"/>
              <a:gd name="connsiteY38" fmla="*/ 170996 h 577155"/>
              <a:gd name="connsiteX39" fmla="*/ 301138 w 605239"/>
              <a:gd name="connsiteY39" fmla="*/ 0 h 57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5239" h="577155">
                <a:moveTo>
                  <a:pt x="378936" y="406316"/>
                </a:moveTo>
                <a:cubicBezTo>
                  <a:pt x="373476" y="460980"/>
                  <a:pt x="344684" y="508708"/>
                  <a:pt x="302655" y="539755"/>
                </a:cubicBezTo>
                <a:cubicBezTo>
                  <a:pt x="260957" y="508873"/>
                  <a:pt x="232165" y="461641"/>
                  <a:pt x="226374" y="407307"/>
                </a:cubicBezTo>
                <a:cubicBezTo>
                  <a:pt x="249871" y="415399"/>
                  <a:pt x="275022" y="420023"/>
                  <a:pt x="301166" y="420023"/>
                </a:cubicBezTo>
                <a:cubicBezTo>
                  <a:pt x="328468" y="420023"/>
                  <a:pt x="354612" y="415069"/>
                  <a:pt x="378936" y="406316"/>
                </a:cubicBezTo>
                <a:close/>
                <a:moveTo>
                  <a:pt x="75450" y="236606"/>
                </a:moveTo>
                <a:cubicBezTo>
                  <a:pt x="88852" y="301213"/>
                  <a:pt x="129555" y="355741"/>
                  <a:pt x="184819" y="388127"/>
                </a:cubicBezTo>
                <a:cubicBezTo>
                  <a:pt x="184985" y="457525"/>
                  <a:pt x="216091" y="519654"/>
                  <a:pt x="264902" y="561788"/>
                </a:cubicBezTo>
                <a:cubicBezTo>
                  <a:pt x="241903" y="571702"/>
                  <a:pt x="216588" y="577155"/>
                  <a:pt x="189948" y="577155"/>
                </a:cubicBezTo>
                <a:cubicBezTo>
                  <a:pt x="85212" y="577155"/>
                  <a:pt x="0" y="492225"/>
                  <a:pt x="0" y="387631"/>
                </a:cubicBezTo>
                <a:cubicBezTo>
                  <a:pt x="0" y="325998"/>
                  <a:pt x="29617" y="271306"/>
                  <a:pt x="75450" y="236606"/>
                </a:cubicBezTo>
                <a:close/>
                <a:moveTo>
                  <a:pt x="302632" y="235265"/>
                </a:moveTo>
                <a:cubicBezTo>
                  <a:pt x="343008" y="265175"/>
                  <a:pt x="371304" y="310783"/>
                  <a:pt x="378089" y="363001"/>
                </a:cubicBezTo>
                <a:cubicBezTo>
                  <a:pt x="354591" y="373411"/>
                  <a:pt x="328446" y="379360"/>
                  <a:pt x="301142" y="379360"/>
                </a:cubicBezTo>
                <a:cubicBezTo>
                  <a:pt x="274832" y="379360"/>
                  <a:pt x="249845" y="373907"/>
                  <a:pt x="227009" y="364323"/>
                </a:cubicBezTo>
                <a:cubicBezTo>
                  <a:pt x="233463" y="311444"/>
                  <a:pt x="261759" y="265505"/>
                  <a:pt x="302632" y="235265"/>
                </a:cubicBezTo>
                <a:close/>
                <a:moveTo>
                  <a:pt x="527307" y="234771"/>
                </a:moveTo>
                <a:cubicBezTo>
                  <a:pt x="574463" y="269307"/>
                  <a:pt x="605239" y="324829"/>
                  <a:pt x="605239" y="387621"/>
                </a:cubicBezTo>
                <a:cubicBezTo>
                  <a:pt x="605239" y="492220"/>
                  <a:pt x="520027" y="577155"/>
                  <a:pt x="415291" y="577155"/>
                </a:cubicBezTo>
                <a:cubicBezTo>
                  <a:pt x="388651" y="577155"/>
                  <a:pt x="363336" y="571702"/>
                  <a:pt x="340337" y="561788"/>
                </a:cubicBezTo>
                <a:cubicBezTo>
                  <a:pt x="389313" y="519485"/>
                  <a:pt x="420585" y="457189"/>
                  <a:pt x="420585" y="387621"/>
                </a:cubicBezTo>
                <a:cubicBezTo>
                  <a:pt x="420585" y="387126"/>
                  <a:pt x="420420" y="386795"/>
                  <a:pt x="420420" y="386465"/>
                </a:cubicBezTo>
                <a:cubicBezTo>
                  <a:pt x="474691" y="353416"/>
                  <a:pt x="514401" y="298886"/>
                  <a:pt x="527307" y="234771"/>
                </a:cubicBezTo>
                <a:close/>
                <a:moveTo>
                  <a:pt x="415303" y="197936"/>
                </a:moveTo>
                <a:cubicBezTo>
                  <a:pt x="441616" y="197936"/>
                  <a:pt x="466605" y="203223"/>
                  <a:pt x="489442" y="212971"/>
                </a:cubicBezTo>
                <a:cubicBezTo>
                  <a:pt x="482988" y="265017"/>
                  <a:pt x="455517" y="310454"/>
                  <a:pt x="415634" y="340690"/>
                </a:cubicBezTo>
                <a:cubicBezTo>
                  <a:pt x="405208" y="290132"/>
                  <a:pt x="378068" y="245851"/>
                  <a:pt x="340337" y="213302"/>
                </a:cubicBezTo>
                <a:cubicBezTo>
                  <a:pt x="363340" y="203388"/>
                  <a:pt x="388660" y="197936"/>
                  <a:pt x="415303" y="197936"/>
                </a:cubicBezTo>
                <a:close/>
                <a:moveTo>
                  <a:pt x="189967" y="197936"/>
                </a:moveTo>
                <a:cubicBezTo>
                  <a:pt x="216600" y="197936"/>
                  <a:pt x="241909" y="203389"/>
                  <a:pt x="264903" y="213469"/>
                </a:cubicBezTo>
                <a:cubicBezTo>
                  <a:pt x="226691" y="246353"/>
                  <a:pt x="199396" y="291299"/>
                  <a:pt x="189140" y="342525"/>
                </a:cubicBezTo>
                <a:cubicBezTo>
                  <a:pt x="148281" y="312616"/>
                  <a:pt x="119994" y="266843"/>
                  <a:pt x="113046" y="214295"/>
                </a:cubicBezTo>
                <a:cubicBezTo>
                  <a:pt x="136536" y="203885"/>
                  <a:pt x="162507" y="197936"/>
                  <a:pt x="189967" y="197936"/>
                </a:cubicBezTo>
                <a:close/>
                <a:moveTo>
                  <a:pt x="301138" y="0"/>
                </a:moveTo>
                <a:cubicBezTo>
                  <a:pt x="399247" y="0"/>
                  <a:pt x="479984" y="74676"/>
                  <a:pt x="490076" y="169840"/>
                </a:cubicBezTo>
                <a:cubicBezTo>
                  <a:pt x="466583" y="161909"/>
                  <a:pt x="441435" y="157283"/>
                  <a:pt x="415295" y="157283"/>
                </a:cubicBezTo>
                <a:cubicBezTo>
                  <a:pt x="374430" y="157283"/>
                  <a:pt x="335881" y="168022"/>
                  <a:pt x="302626" y="186857"/>
                </a:cubicBezTo>
                <a:cubicBezTo>
                  <a:pt x="269207" y="168022"/>
                  <a:pt x="230823" y="157283"/>
                  <a:pt x="189958" y="157283"/>
                </a:cubicBezTo>
                <a:cubicBezTo>
                  <a:pt x="162660" y="157283"/>
                  <a:pt x="136519" y="162240"/>
                  <a:pt x="112199" y="170996"/>
                </a:cubicBezTo>
                <a:cubicBezTo>
                  <a:pt x="121629" y="75172"/>
                  <a:pt x="202698" y="0"/>
                  <a:pt x="301138" y="0"/>
                </a:cubicBezTo>
                <a:close/>
              </a:path>
            </a:pathLst>
          </a:custGeom>
          <a:solidFill>
            <a:srgbClr val="3A4D6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思源黑体 Light" panose="020B03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AA6A5B-D87C-4992-85DC-9464673051E1}"/>
              </a:ext>
            </a:extLst>
          </p:cNvPr>
          <p:cNvSpPr txBox="1"/>
          <p:nvPr userDrawn="1"/>
        </p:nvSpPr>
        <p:spPr>
          <a:xfrm>
            <a:off x="1052052" y="323524"/>
            <a:ext cx="3278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accent2"/>
                </a:solidFill>
                <a:latin typeface="A思源黑体—06" panose="020B0800000000000000" pitchFamily="34" charset="-122"/>
                <a:ea typeface="A思源黑体—06" panose="020B0800000000000000" pitchFamily="34" charset="-122"/>
              </a:rPr>
              <a:t>请输入</a:t>
            </a:r>
            <a:r>
              <a:rPr lang="zh-CN" altLang="en-US" sz="2800" dirty="0">
                <a:solidFill>
                  <a:schemeClr val="accent1"/>
                </a:solidFill>
                <a:latin typeface="A思源黑体—06" panose="020B0800000000000000" pitchFamily="34" charset="-122"/>
                <a:ea typeface="A思源黑体—06" panose="020B0800000000000000" pitchFamily="34" charset="-122"/>
              </a:rPr>
              <a:t>您的标题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5AD4555-991D-4A2B-A7C9-3DF2CB529619}"/>
              </a:ext>
            </a:extLst>
          </p:cNvPr>
          <p:cNvGrpSpPr/>
          <p:nvPr userDrawn="1"/>
        </p:nvGrpSpPr>
        <p:grpSpPr>
          <a:xfrm>
            <a:off x="4782000" y="6392256"/>
            <a:ext cx="2628000" cy="108000"/>
            <a:chOff x="3064940" y="6303767"/>
            <a:chExt cx="2775424" cy="11573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F74495B-6237-413C-A825-2F6F4B828713}"/>
                </a:ext>
              </a:extLst>
            </p:cNvPr>
            <p:cNvSpPr/>
            <p:nvPr/>
          </p:nvSpPr>
          <p:spPr>
            <a:xfrm>
              <a:off x="3064940" y="6303767"/>
              <a:ext cx="468000" cy="1157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Light" panose="020B0300000000000000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FF54DE-ADB0-4954-8FC5-82780013FFB9}"/>
                </a:ext>
              </a:extLst>
            </p:cNvPr>
            <p:cNvSpPr/>
            <p:nvPr/>
          </p:nvSpPr>
          <p:spPr>
            <a:xfrm>
              <a:off x="3641796" y="6303767"/>
              <a:ext cx="468000" cy="1157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Light" panose="020B0300000000000000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75CDC8F-6775-42BE-B594-3FA0FBD31580}"/>
                </a:ext>
              </a:extLst>
            </p:cNvPr>
            <p:cNvSpPr/>
            <p:nvPr/>
          </p:nvSpPr>
          <p:spPr>
            <a:xfrm>
              <a:off x="4218652" y="6303767"/>
              <a:ext cx="468000" cy="1157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Light" panose="020B0300000000000000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9A3080E-9D2F-49A9-A017-A40CD1D45B1D}"/>
                </a:ext>
              </a:extLst>
            </p:cNvPr>
            <p:cNvSpPr/>
            <p:nvPr/>
          </p:nvSpPr>
          <p:spPr>
            <a:xfrm>
              <a:off x="4795508" y="6303767"/>
              <a:ext cx="468000" cy="1157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Light" panose="020B0300000000000000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7417D9B-EBA5-42C4-BBDF-EAB8245C3F6D}"/>
                </a:ext>
              </a:extLst>
            </p:cNvPr>
            <p:cNvSpPr/>
            <p:nvPr/>
          </p:nvSpPr>
          <p:spPr>
            <a:xfrm>
              <a:off x="5372364" y="6303767"/>
              <a:ext cx="468000" cy="115735"/>
            </a:xfrm>
            <a:prstGeom prst="rect">
              <a:avLst/>
            </a:prstGeom>
            <a:solidFill>
              <a:srgbClr val="3A4D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Light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27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33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7D32BA-87CF-44CC-B686-8708BFB5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22C826-669F-450D-9BC6-4285DF5E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030753-E9DD-40DF-ADB3-71B099504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F85A-EBC6-437E-99BF-9B32EF819B32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C57949-6D2F-480F-A249-27371FB6F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5B4814-CB73-4B16-BFDF-37814DC2B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EA53-7D97-46C3-9C2C-0836EEE69B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3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0A4EFB-C5E5-4F74-8C08-4B0A8652B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8682CC-2317-4FCF-B2F3-8B112BE1F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3039D4-11AE-4C00-999D-E697288A7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F85A-EBC6-437E-99BF-9B32EF819B32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2D9297-1F59-4C65-8E5B-F44CE7605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F64CDC-5990-41D1-A4FB-7728EBE1A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EA53-7D97-46C3-9C2C-0836EEE69B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16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5BBE4B-005D-424C-8F1C-BCB6431F1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1B73F7-0040-4FF3-8AD8-AD83BDE829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5574B6-D290-457E-8E43-74A881BBF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B9DC0E-52B1-4231-8115-042C5D61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F85A-EBC6-437E-99BF-9B32EF819B32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565B46-F522-4483-940E-0F504D3CB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A0F30-7BE5-474C-8A51-20CC8C29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EA53-7D97-46C3-9C2C-0836EEE69B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8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1A640-220A-469B-B182-AA5EE979E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6F0584-5EE0-42E4-9444-485457877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C44222-7330-4AC3-88A5-35DCAE15A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65ABC3C-3893-4539-BB75-CDEAC1B31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B07DA80-AD6B-47EB-8F45-6B3D97170A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8ADF76E-C2FC-44C9-802F-EC622AB9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F85A-EBC6-437E-99BF-9B32EF819B32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3BB0568-2483-4836-9CEF-6856A37F1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3303A6E-89B9-49BB-9885-9566ABE4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EA53-7D97-46C3-9C2C-0836EEE69B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56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7FBA26-4371-4774-A182-22C0AC72E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9BF1C6-F1A9-4EC0-8D6C-D349084F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F85A-EBC6-437E-99BF-9B32EF819B32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61953C-3BD1-442C-B6D2-4CC6C7D7F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90A263-404E-4D9C-BCA2-EFD24388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EA53-7D97-46C3-9C2C-0836EEE69B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74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819B50-BE8B-4D88-BA6B-582702C1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F85A-EBC6-437E-99BF-9B32EF819B32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672D399-6FD0-4BB5-B40D-521907B61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8B675F-E827-4AAD-94E1-CE86124F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EA53-7D97-46C3-9C2C-0836EEE69B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53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1AC559-F166-4BF1-92D7-BEFCF6D4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660023-4A8B-4683-9462-B0A62072A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F0E5B0-4578-4249-B3A8-3DDBF890D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153CE8-476D-49DD-92DE-B047BE99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F85A-EBC6-437E-99BF-9B32EF819B32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717280-2091-4814-9D3F-C44ED1C4F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EE7387-852E-4F7F-9F45-1A2DD055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EA53-7D97-46C3-9C2C-0836EEE69B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25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157BB1-D66A-41C7-A0D3-70B15816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0213750-CCB8-4139-A53B-2F14AF44E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71F1DC-A6A3-44F7-88B9-A031EAD51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EE7716-680C-4424-8056-E7E50D6E7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F85A-EBC6-437E-99BF-9B32EF819B32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3AA5BD-6F42-4A8E-BCCB-31C604522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21E5EA-F849-47F0-97AA-87866ADA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EA53-7D97-46C3-9C2C-0836EEE69B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70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2A63BC-C1DF-49C5-B64F-75BB869AB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5D10B2-1FAE-4A2E-80CB-98296B046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0F48CC-3919-4AC5-86F5-6FE91276A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9F85A-EBC6-437E-99BF-9B32EF819B32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BF41F0-2689-4496-B7B2-E55F30C6B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785B52-CE05-492B-9C62-D3A3DB928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3EA53-7D97-46C3-9C2C-0836EEE69B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864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7.xml"/><Relationship Id="rId9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8F981739-1B61-4F47-986C-C6E3EE004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" t="17363" r="-2314" b="20799"/>
          <a:stretch/>
        </p:blipFill>
        <p:spPr>
          <a:xfrm>
            <a:off x="4781550" y="0"/>
            <a:ext cx="7410450" cy="6858000"/>
          </a:xfrm>
          <a:prstGeom prst="rect">
            <a:avLst/>
          </a:prstGeom>
        </p:spPr>
      </p:pic>
      <p:sp>
        <p:nvSpPr>
          <p:cNvPr id="9" name="L 形 8">
            <a:extLst>
              <a:ext uri="{FF2B5EF4-FFF2-40B4-BE49-F238E27FC236}">
                <a16:creationId xmlns:a16="http://schemas.microsoft.com/office/drawing/2014/main" id="{C7C62D13-B0AF-4F65-B29B-B24470E39F31}"/>
              </a:ext>
            </a:extLst>
          </p:cNvPr>
          <p:cNvSpPr/>
          <p:nvPr/>
        </p:nvSpPr>
        <p:spPr>
          <a:xfrm rot="18855375" flipH="1">
            <a:off x="6913095" y="737385"/>
            <a:ext cx="3199017" cy="3062436"/>
          </a:xfrm>
          <a:prstGeom prst="corner">
            <a:avLst>
              <a:gd name="adj1" fmla="val 23925"/>
              <a:gd name="adj2" fmla="val 22839"/>
            </a:avLst>
          </a:prstGeom>
          <a:solidFill>
            <a:srgbClr val="364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L 形 15">
            <a:extLst>
              <a:ext uri="{FF2B5EF4-FFF2-40B4-BE49-F238E27FC236}">
                <a16:creationId xmlns:a16="http://schemas.microsoft.com/office/drawing/2014/main" id="{DD9CDC97-92AE-4671-9AB9-372D56A75236}"/>
              </a:ext>
            </a:extLst>
          </p:cNvPr>
          <p:cNvSpPr/>
          <p:nvPr/>
        </p:nvSpPr>
        <p:spPr>
          <a:xfrm rot="18855375" flipH="1">
            <a:off x="6814019" y="2767941"/>
            <a:ext cx="3338728" cy="3591840"/>
          </a:xfrm>
          <a:prstGeom prst="corner">
            <a:avLst>
              <a:gd name="adj1" fmla="val 23925"/>
              <a:gd name="adj2" fmla="val 22839"/>
            </a:avLst>
          </a:prstGeom>
          <a:solidFill>
            <a:srgbClr val="3F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0E27125-7B75-4566-B97B-CB5D900FF823}"/>
              </a:ext>
            </a:extLst>
          </p:cNvPr>
          <p:cNvSpPr txBox="1"/>
          <p:nvPr/>
        </p:nvSpPr>
        <p:spPr>
          <a:xfrm>
            <a:off x="621407" y="1945142"/>
            <a:ext cx="3252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2022-2023-2</a:t>
            </a:r>
            <a:r>
              <a:rPr lang="zh-CN" altLang="en-US" sz="2400" b="1" dirty="0">
                <a:solidFill>
                  <a:schemeClr val="accent1"/>
                </a:solidFill>
                <a:cs typeface="+mn-ea"/>
                <a:sym typeface="+mn-lt"/>
              </a:rPr>
              <a:t>学期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01D3F49-DB2A-418F-923A-17E3FA66D148}"/>
              </a:ext>
            </a:extLst>
          </p:cNvPr>
          <p:cNvSpPr txBox="1"/>
          <p:nvPr/>
        </p:nvSpPr>
        <p:spPr>
          <a:xfrm>
            <a:off x="590550" y="2572748"/>
            <a:ext cx="5505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数据结构实训答辩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3BEFE55-0257-4FEB-B07B-DEE327D6C24D}"/>
              </a:ext>
            </a:extLst>
          </p:cNvPr>
          <p:cNvSpPr txBox="1"/>
          <p:nvPr/>
        </p:nvSpPr>
        <p:spPr>
          <a:xfrm>
            <a:off x="590550" y="3397901"/>
            <a:ext cx="5925271" cy="33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Defense of Practical Training of Data Structure Course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12F65DA-7517-40C8-9212-E225D2A72162}"/>
              </a:ext>
            </a:extLst>
          </p:cNvPr>
          <p:cNvSpPr txBox="1"/>
          <p:nvPr/>
        </p:nvSpPr>
        <p:spPr>
          <a:xfrm>
            <a:off x="621407" y="4370897"/>
            <a:ext cx="186972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答辩人：李冠润</a:t>
            </a:r>
          </a:p>
        </p:txBody>
      </p:sp>
      <p:sp>
        <p:nvSpPr>
          <p:cNvPr id="23" name="L 形 22">
            <a:extLst>
              <a:ext uri="{FF2B5EF4-FFF2-40B4-BE49-F238E27FC236}">
                <a16:creationId xmlns:a16="http://schemas.microsoft.com/office/drawing/2014/main" id="{5590A1F9-5A4C-488D-A5A0-CE9EF5C6E2CF}"/>
              </a:ext>
            </a:extLst>
          </p:cNvPr>
          <p:cNvSpPr/>
          <p:nvPr/>
        </p:nvSpPr>
        <p:spPr>
          <a:xfrm rot="18855375" flipH="1">
            <a:off x="5504168" y="4505836"/>
            <a:ext cx="412095" cy="443336"/>
          </a:xfrm>
          <a:prstGeom prst="corner">
            <a:avLst>
              <a:gd name="adj1" fmla="val 23925"/>
              <a:gd name="adj2" fmla="val 22839"/>
            </a:avLst>
          </a:prstGeom>
          <a:solidFill>
            <a:srgbClr val="3FC1C9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L 形 23">
            <a:extLst>
              <a:ext uri="{FF2B5EF4-FFF2-40B4-BE49-F238E27FC236}">
                <a16:creationId xmlns:a16="http://schemas.microsoft.com/office/drawing/2014/main" id="{3322099A-6A21-4075-8526-0F77D50B54EB}"/>
              </a:ext>
            </a:extLst>
          </p:cNvPr>
          <p:cNvSpPr/>
          <p:nvPr/>
        </p:nvSpPr>
        <p:spPr>
          <a:xfrm rot="18855375" flipH="1">
            <a:off x="11009824" y="856219"/>
            <a:ext cx="420414" cy="402465"/>
          </a:xfrm>
          <a:prstGeom prst="corner">
            <a:avLst>
              <a:gd name="adj1" fmla="val 23925"/>
              <a:gd name="adj2" fmla="val 22839"/>
            </a:avLst>
          </a:prstGeom>
          <a:solidFill>
            <a:srgbClr val="364F6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965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B30DC2A-4E0D-CEA0-D75D-270DDEC59AD8}"/>
              </a:ext>
            </a:extLst>
          </p:cNvPr>
          <p:cNvGrpSpPr/>
          <p:nvPr/>
        </p:nvGrpSpPr>
        <p:grpSpPr>
          <a:xfrm>
            <a:off x="8694821" y="1252142"/>
            <a:ext cx="2670829" cy="4353715"/>
            <a:chOff x="6096000" y="1265129"/>
            <a:chExt cx="2670829" cy="4353715"/>
          </a:xfrm>
        </p:grpSpPr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141FB389-20B5-4B8B-968E-56DD8E28E154}"/>
                </a:ext>
              </a:extLst>
            </p:cNvPr>
            <p:cNvSpPr/>
            <p:nvPr/>
          </p:nvSpPr>
          <p:spPr>
            <a:xfrm>
              <a:off x="6096000" y="1265129"/>
              <a:ext cx="2670829" cy="4353715"/>
            </a:xfrm>
            <a:prstGeom prst="rect">
              <a:avLst/>
            </a:prstGeom>
            <a:solidFill>
              <a:schemeClr val="dk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196C8B44-A14C-4B00-8B79-C2F88DB26508}"/>
                </a:ext>
              </a:extLst>
            </p:cNvPr>
            <p:cNvSpPr/>
            <p:nvPr/>
          </p:nvSpPr>
          <p:spPr>
            <a:xfrm>
              <a:off x="7209791" y="1505433"/>
              <a:ext cx="407949" cy="573742"/>
            </a:xfrm>
            <a:custGeom>
              <a:avLst/>
              <a:gdLst>
                <a:gd name="connsiteX0" fmla="*/ 244883 w 432001"/>
                <a:gd name="connsiteY0" fmla="*/ 406386 h 607568"/>
                <a:gd name="connsiteX1" fmla="*/ 417714 w 432001"/>
                <a:gd name="connsiteY1" fmla="*/ 406386 h 607568"/>
                <a:gd name="connsiteX2" fmla="*/ 432001 w 432001"/>
                <a:gd name="connsiteY2" fmla="*/ 420657 h 607568"/>
                <a:gd name="connsiteX3" fmla="*/ 432001 w 432001"/>
                <a:gd name="connsiteY3" fmla="*/ 593297 h 607568"/>
                <a:gd name="connsiteX4" fmla="*/ 417714 w 432001"/>
                <a:gd name="connsiteY4" fmla="*/ 607568 h 607568"/>
                <a:gd name="connsiteX5" fmla="*/ 14287 w 432001"/>
                <a:gd name="connsiteY5" fmla="*/ 607568 h 607568"/>
                <a:gd name="connsiteX6" fmla="*/ 0 w 432001"/>
                <a:gd name="connsiteY6" fmla="*/ 593297 h 607568"/>
                <a:gd name="connsiteX7" fmla="*/ 0 w 432001"/>
                <a:gd name="connsiteY7" fmla="*/ 535750 h 607568"/>
                <a:gd name="connsiteX8" fmla="*/ 14287 w 432001"/>
                <a:gd name="connsiteY8" fmla="*/ 521479 h 607568"/>
                <a:gd name="connsiteX9" fmla="*/ 115221 w 432001"/>
                <a:gd name="connsiteY9" fmla="*/ 521479 h 607568"/>
                <a:gd name="connsiteX10" fmla="*/ 115221 w 432001"/>
                <a:gd name="connsiteY10" fmla="*/ 478204 h 607568"/>
                <a:gd name="connsiteX11" fmla="*/ 129508 w 432001"/>
                <a:gd name="connsiteY11" fmla="*/ 463932 h 607568"/>
                <a:gd name="connsiteX12" fmla="*/ 230595 w 432001"/>
                <a:gd name="connsiteY12" fmla="*/ 463932 h 607568"/>
                <a:gd name="connsiteX13" fmla="*/ 230595 w 432001"/>
                <a:gd name="connsiteY13" fmla="*/ 420657 h 607568"/>
                <a:gd name="connsiteX14" fmla="*/ 244883 w 432001"/>
                <a:gd name="connsiteY14" fmla="*/ 406386 h 607568"/>
                <a:gd name="connsiteX15" fmla="*/ 303271 w 432001"/>
                <a:gd name="connsiteY15" fmla="*/ 106146 h 607568"/>
                <a:gd name="connsiteX16" fmla="*/ 314795 w 432001"/>
                <a:gd name="connsiteY16" fmla="*/ 107527 h 607568"/>
                <a:gd name="connsiteX17" fmla="*/ 339532 w 432001"/>
                <a:gd name="connsiteY17" fmla="*/ 122255 h 607568"/>
                <a:gd name="connsiteX18" fmla="*/ 364115 w 432001"/>
                <a:gd name="connsiteY18" fmla="*/ 107527 h 607568"/>
                <a:gd name="connsiteX19" fmla="*/ 375639 w 432001"/>
                <a:gd name="connsiteY19" fmla="*/ 106146 h 607568"/>
                <a:gd name="connsiteX20" fmla="*/ 387623 w 432001"/>
                <a:gd name="connsiteY20" fmla="*/ 109828 h 607568"/>
                <a:gd name="connsiteX21" fmla="*/ 419582 w 432001"/>
                <a:gd name="connsiteY21" fmla="*/ 154166 h 607568"/>
                <a:gd name="connsiteX22" fmla="*/ 419582 w 432001"/>
                <a:gd name="connsiteY22" fmla="*/ 225047 h 607568"/>
                <a:gd name="connsiteX23" fmla="*/ 417277 w 432001"/>
                <a:gd name="connsiteY23" fmla="*/ 232871 h 607568"/>
                <a:gd name="connsiteX24" fmla="*/ 393462 w 432001"/>
                <a:gd name="connsiteY24" fmla="*/ 268925 h 607568"/>
                <a:gd name="connsiteX25" fmla="*/ 393462 w 432001"/>
                <a:gd name="connsiteY25" fmla="*/ 363892 h 607568"/>
                <a:gd name="connsiteX26" fmla="*/ 379173 w 432001"/>
                <a:gd name="connsiteY26" fmla="*/ 378160 h 607568"/>
                <a:gd name="connsiteX27" fmla="*/ 299737 w 432001"/>
                <a:gd name="connsiteY27" fmla="*/ 378160 h 607568"/>
                <a:gd name="connsiteX28" fmla="*/ 285448 w 432001"/>
                <a:gd name="connsiteY28" fmla="*/ 363892 h 607568"/>
                <a:gd name="connsiteX29" fmla="*/ 285448 w 432001"/>
                <a:gd name="connsiteY29" fmla="*/ 268925 h 607568"/>
                <a:gd name="connsiteX30" fmla="*/ 261786 w 432001"/>
                <a:gd name="connsiteY30" fmla="*/ 232871 h 607568"/>
                <a:gd name="connsiteX31" fmla="*/ 259328 w 432001"/>
                <a:gd name="connsiteY31" fmla="*/ 225047 h 607568"/>
                <a:gd name="connsiteX32" fmla="*/ 259328 w 432001"/>
                <a:gd name="connsiteY32" fmla="*/ 154166 h 607568"/>
                <a:gd name="connsiteX33" fmla="*/ 291287 w 432001"/>
                <a:gd name="connsiteY33" fmla="*/ 109828 h 607568"/>
                <a:gd name="connsiteX34" fmla="*/ 303271 w 432001"/>
                <a:gd name="connsiteY34" fmla="*/ 106146 h 607568"/>
                <a:gd name="connsiteX35" fmla="*/ 339525 w 432001"/>
                <a:gd name="connsiteY35" fmla="*/ 0 h 607568"/>
                <a:gd name="connsiteX36" fmla="*/ 386698 w 432001"/>
                <a:gd name="connsiteY36" fmla="*/ 47103 h 607568"/>
                <a:gd name="connsiteX37" fmla="*/ 339525 w 432001"/>
                <a:gd name="connsiteY37" fmla="*/ 94206 h 607568"/>
                <a:gd name="connsiteX38" fmla="*/ 292352 w 432001"/>
                <a:gd name="connsiteY38" fmla="*/ 47103 h 607568"/>
                <a:gd name="connsiteX39" fmla="*/ 339525 w 432001"/>
                <a:gd name="connsiteY39" fmla="*/ 0 h 60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32001" h="607568">
                  <a:moveTo>
                    <a:pt x="244883" y="406386"/>
                  </a:moveTo>
                  <a:lnTo>
                    <a:pt x="417714" y="406386"/>
                  </a:lnTo>
                  <a:cubicBezTo>
                    <a:pt x="425549" y="406386"/>
                    <a:pt x="432001" y="412678"/>
                    <a:pt x="432001" y="420657"/>
                  </a:cubicBezTo>
                  <a:lnTo>
                    <a:pt x="432001" y="593297"/>
                  </a:lnTo>
                  <a:cubicBezTo>
                    <a:pt x="432001" y="601123"/>
                    <a:pt x="425549" y="607568"/>
                    <a:pt x="417714" y="607568"/>
                  </a:cubicBezTo>
                  <a:lnTo>
                    <a:pt x="14287" y="607568"/>
                  </a:lnTo>
                  <a:cubicBezTo>
                    <a:pt x="6452" y="607568"/>
                    <a:pt x="0" y="601123"/>
                    <a:pt x="0" y="593297"/>
                  </a:cubicBezTo>
                  <a:lnTo>
                    <a:pt x="0" y="535750"/>
                  </a:lnTo>
                  <a:cubicBezTo>
                    <a:pt x="0" y="527924"/>
                    <a:pt x="6452" y="521479"/>
                    <a:pt x="14287" y="521479"/>
                  </a:cubicBezTo>
                  <a:lnTo>
                    <a:pt x="115221" y="521479"/>
                  </a:lnTo>
                  <a:lnTo>
                    <a:pt x="115221" y="478204"/>
                  </a:lnTo>
                  <a:cubicBezTo>
                    <a:pt x="115221" y="470378"/>
                    <a:pt x="121673" y="463932"/>
                    <a:pt x="129508" y="463932"/>
                  </a:cubicBezTo>
                  <a:lnTo>
                    <a:pt x="230595" y="463932"/>
                  </a:lnTo>
                  <a:lnTo>
                    <a:pt x="230595" y="420657"/>
                  </a:lnTo>
                  <a:cubicBezTo>
                    <a:pt x="230595" y="412678"/>
                    <a:pt x="236894" y="406386"/>
                    <a:pt x="244883" y="406386"/>
                  </a:cubicBezTo>
                  <a:close/>
                  <a:moveTo>
                    <a:pt x="303271" y="106146"/>
                  </a:moveTo>
                  <a:cubicBezTo>
                    <a:pt x="307112" y="105072"/>
                    <a:pt x="311261" y="105532"/>
                    <a:pt x="314795" y="107527"/>
                  </a:cubicBezTo>
                  <a:lnTo>
                    <a:pt x="339532" y="122255"/>
                  </a:lnTo>
                  <a:lnTo>
                    <a:pt x="364115" y="107527"/>
                  </a:lnTo>
                  <a:cubicBezTo>
                    <a:pt x="367649" y="105532"/>
                    <a:pt x="371798" y="105072"/>
                    <a:pt x="375639" y="106146"/>
                  </a:cubicBezTo>
                  <a:cubicBezTo>
                    <a:pt x="375639" y="106146"/>
                    <a:pt x="387470" y="109828"/>
                    <a:pt x="387623" y="109828"/>
                  </a:cubicBezTo>
                  <a:cubicBezTo>
                    <a:pt x="406676" y="116272"/>
                    <a:pt x="419582" y="134068"/>
                    <a:pt x="419582" y="154166"/>
                  </a:cubicBezTo>
                  <a:lnTo>
                    <a:pt x="419582" y="225047"/>
                  </a:lnTo>
                  <a:cubicBezTo>
                    <a:pt x="419582" y="227808"/>
                    <a:pt x="418814" y="230570"/>
                    <a:pt x="417277" y="232871"/>
                  </a:cubicBezTo>
                  <a:lnTo>
                    <a:pt x="393462" y="268925"/>
                  </a:lnTo>
                  <a:lnTo>
                    <a:pt x="393462" y="363892"/>
                  </a:lnTo>
                  <a:cubicBezTo>
                    <a:pt x="393462" y="371716"/>
                    <a:pt x="387009" y="378160"/>
                    <a:pt x="379173" y="378160"/>
                  </a:cubicBezTo>
                  <a:lnTo>
                    <a:pt x="299737" y="378160"/>
                  </a:lnTo>
                  <a:cubicBezTo>
                    <a:pt x="291901" y="378160"/>
                    <a:pt x="285448" y="371716"/>
                    <a:pt x="285448" y="363892"/>
                  </a:cubicBezTo>
                  <a:lnTo>
                    <a:pt x="285448" y="268925"/>
                  </a:lnTo>
                  <a:lnTo>
                    <a:pt x="261786" y="232871"/>
                  </a:lnTo>
                  <a:cubicBezTo>
                    <a:pt x="260250" y="230570"/>
                    <a:pt x="259328" y="227808"/>
                    <a:pt x="259328" y="225047"/>
                  </a:cubicBezTo>
                  <a:lnTo>
                    <a:pt x="259328" y="154166"/>
                  </a:lnTo>
                  <a:cubicBezTo>
                    <a:pt x="259328" y="134068"/>
                    <a:pt x="272234" y="116272"/>
                    <a:pt x="291287" y="109828"/>
                  </a:cubicBezTo>
                  <a:cubicBezTo>
                    <a:pt x="291440" y="109828"/>
                    <a:pt x="303271" y="106146"/>
                    <a:pt x="303271" y="106146"/>
                  </a:cubicBezTo>
                  <a:close/>
                  <a:moveTo>
                    <a:pt x="339525" y="0"/>
                  </a:moveTo>
                  <a:cubicBezTo>
                    <a:pt x="365578" y="0"/>
                    <a:pt x="386698" y="21089"/>
                    <a:pt x="386698" y="47103"/>
                  </a:cubicBezTo>
                  <a:cubicBezTo>
                    <a:pt x="386698" y="73117"/>
                    <a:pt x="365578" y="94206"/>
                    <a:pt x="339525" y="94206"/>
                  </a:cubicBezTo>
                  <a:cubicBezTo>
                    <a:pt x="313472" y="94206"/>
                    <a:pt x="292352" y="73117"/>
                    <a:pt x="292352" y="47103"/>
                  </a:cubicBezTo>
                  <a:cubicBezTo>
                    <a:pt x="292352" y="21089"/>
                    <a:pt x="313472" y="0"/>
                    <a:pt x="339525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41BD101B-D75F-4BEC-AD45-190F93F0C9B1}"/>
                </a:ext>
              </a:extLst>
            </p:cNvPr>
            <p:cNvGrpSpPr/>
            <p:nvPr/>
          </p:nvGrpSpPr>
          <p:grpSpPr>
            <a:xfrm>
              <a:off x="6139448" y="2130415"/>
              <a:ext cx="2627381" cy="3248126"/>
              <a:chOff x="1198511" y="4622639"/>
              <a:chExt cx="2627381" cy="3248126"/>
            </a:xfrm>
          </p:grpSpPr>
          <p:sp>
            <p:nvSpPr>
              <p:cNvPr id="26" name="Freeform 17">
                <a:extLst>
                  <a:ext uri="{FF2B5EF4-FFF2-40B4-BE49-F238E27FC236}">
                    <a16:creationId xmlns:a16="http://schemas.microsoft.com/office/drawing/2014/main" id="{E2332BB0-56D8-4337-9A2B-DFD600EF6E33}"/>
                  </a:ext>
                </a:extLst>
              </p:cNvPr>
              <p:cNvSpPr txBox="1"/>
              <p:nvPr/>
            </p:nvSpPr>
            <p:spPr>
              <a:xfrm>
                <a:off x="1198511" y="5006533"/>
                <a:ext cx="2627381" cy="2864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我们将代码通过</a:t>
                </a:r>
                <a:r>
                  <a:rPr lang="en-US" altLang="zh-CN" dirty="0">
                    <a:solidFill>
                      <a:schemeClr val="bg1"/>
                    </a:solidFill>
                    <a:cs typeface="+mn-ea"/>
                    <a:sym typeface="+mn-lt"/>
                  </a:rPr>
                  <a:t>git</a:t>
                </a:r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托管在了</a:t>
                </a:r>
                <a:r>
                  <a:rPr lang="en-US" altLang="zh-CN" dirty="0">
                    <a:solidFill>
                      <a:schemeClr val="bg1"/>
                    </a:solidFill>
                    <a:cs typeface="+mn-ea"/>
                    <a:sym typeface="+mn-lt"/>
                  </a:rPr>
                  <a:t>GitHub</a:t>
                </a:r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平台，大家编写完程序之后每次修改以及调试，都会</a:t>
                </a:r>
                <a:r>
                  <a:rPr lang="en-US" altLang="zh-CN" dirty="0">
                    <a:solidFill>
                      <a:schemeClr val="bg1"/>
                    </a:solidFill>
                    <a:cs typeface="+mn-ea"/>
                    <a:sym typeface="+mn-lt"/>
                  </a:rPr>
                  <a:t>commit</a:t>
                </a:r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到本地</a:t>
                </a:r>
                <a:r>
                  <a:rPr lang="en-US" altLang="zh-CN" dirty="0">
                    <a:solidFill>
                      <a:schemeClr val="bg1"/>
                    </a:solidFill>
                    <a:cs typeface="+mn-ea"/>
                    <a:sym typeface="+mn-lt"/>
                  </a:rPr>
                  <a:t>git</a:t>
                </a:r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仓库；每完成一道题都会与</a:t>
                </a:r>
                <a:r>
                  <a:rPr lang="en-US" altLang="zh-CN" dirty="0">
                    <a:solidFill>
                      <a:schemeClr val="bg1"/>
                    </a:solidFill>
                    <a:cs typeface="+mn-ea"/>
                    <a:sym typeface="+mn-lt"/>
                  </a:rPr>
                  <a:t>GitHub</a:t>
                </a:r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的仓库进行同步。</a:t>
                </a:r>
                <a:endParaRPr lang="en-US" altLang="zh-CN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Freeform 17">
                <a:extLst>
                  <a:ext uri="{FF2B5EF4-FFF2-40B4-BE49-F238E27FC236}">
                    <a16:creationId xmlns:a16="http://schemas.microsoft.com/office/drawing/2014/main" id="{E0B2FDF9-F9D1-485C-B77A-F81324B38FAF}"/>
                  </a:ext>
                </a:extLst>
              </p:cNvPr>
              <p:cNvSpPr/>
              <p:nvPr/>
            </p:nvSpPr>
            <p:spPr>
              <a:xfrm>
                <a:off x="1351962" y="4622639"/>
                <a:ext cx="2277030" cy="33265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版本管理设计</a:t>
                </a:r>
              </a:p>
            </p:txBody>
          </p:sp>
        </p:grpSp>
      </p:grpSp>
      <p:sp>
        <p:nvSpPr>
          <p:cNvPr id="16" name="Rectangle 55">
            <a:extLst>
              <a:ext uri="{FF2B5EF4-FFF2-40B4-BE49-F238E27FC236}">
                <a16:creationId xmlns:a16="http://schemas.microsoft.com/office/drawing/2014/main" id="{62F357F1-ED5A-44E7-AF1E-8C6BC01C2DFB}"/>
              </a:ext>
            </a:extLst>
          </p:cNvPr>
          <p:cNvSpPr/>
          <p:nvPr/>
        </p:nvSpPr>
        <p:spPr>
          <a:xfrm>
            <a:off x="703083" y="1265128"/>
            <a:ext cx="7418233" cy="449799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4D901A-52A5-8ABE-448C-60BBB5A4C958}"/>
              </a:ext>
            </a:extLst>
          </p:cNvPr>
          <p:cNvSpPr txBox="1"/>
          <p:nvPr/>
        </p:nvSpPr>
        <p:spPr>
          <a:xfrm>
            <a:off x="1082842" y="316208"/>
            <a:ext cx="3862683" cy="584775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64F6B"/>
                </a:solidFill>
              </a:rPr>
              <a:t>版本管理设计</a:t>
            </a:r>
          </a:p>
        </p:txBody>
      </p:sp>
    </p:spTree>
    <p:extLst>
      <p:ext uri="{BB962C8B-B14F-4D97-AF65-F5344CB8AC3E}">
        <p14:creationId xmlns:p14="http://schemas.microsoft.com/office/powerpoint/2010/main" val="325119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80FD5726-A87E-476B-AF74-8830D24DCCBA}"/>
              </a:ext>
            </a:extLst>
          </p:cNvPr>
          <p:cNvGrpSpPr/>
          <p:nvPr/>
        </p:nvGrpSpPr>
        <p:grpSpPr>
          <a:xfrm>
            <a:off x="2880011" y="929346"/>
            <a:ext cx="6529079" cy="4150358"/>
            <a:chOff x="2728646" y="731264"/>
            <a:chExt cx="6529079" cy="4150358"/>
          </a:xfrm>
        </p:grpSpPr>
        <p:sp>
          <p:nvSpPr>
            <p:cNvPr id="20" name="文本框 5"/>
            <p:cNvSpPr txBox="1"/>
            <p:nvPr>
              <p:custDataLst>
                <p:tags r:id="rId1"/>
              </p:custDataLst>
            </p:nvPr>
          </p:nvSpPr>
          <p:spPr>
            <a:xfrm>
              <a:off x="5665210" y="1508611"/>
              <a:ext cx="655949" cy="1200329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8000" b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27" name="文本框 26"/>
            <p:cNvSpPr txBox="1">
              <a:spLocks noChangeArrowheads="1"/>
            </p:cNvSpPr>
            <p:nvPr/>
          </p:nvSpPr>
          <p:spPr bwMode="auto">
            <a:xfrm>
              <a:off x="3933641" y="3408598"/>
              <a:ext cx="402198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/>
              <a:r>
                <a:rPr lang="zh-CN" altLang="en-US" sz="4400" b="1" dirty="0">
                  <a:solidFill>
                    <a:schemeClr val="accent1"/>
                  </a:solidFill>
                  <a:cs typeface="+mn-ea"/>
                  <a:sym typeface="+mn-lt"/>
                </a:rPr>
                <a:t>自选题目讲解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6D5E4418-7702-41C5-953C-0D117FE3D794}"/>
                </a:ext>
              </a:extLst>
            </p:cNvPr>
            <p:cNvGrpSpPr/>
            <p:nvPr/>
          </p:nvGrpSpPr>
          <p:grpSpPr>
            <a:xfrm>
              <a:off x="4977870" y="731264"/>
              <a:ext cx="2272119" cy="2353983"/>
              <a:chOff x="7675320" y="2139427"/>
              <a:chExt cx="1578765" cy="1635648"/>
            </a:xfrm>
            <a:solidFill>
              <a:srgbClr val="F8BCC9"/>
            </a:solidFill>
          </p:grpSpPr>
          <p:sp>
            <p:nvSpPr>
              <p:cNvPr id="10" name="矩形 9"/>
              <p:cNvSpPr/>
              <p:nvPr/>
            </p:nvSpPr>
            <p:spPr>
              <a:xfrm>
                <a:off x="7675320" y="2364105"/>
                <a:ext cx="1410970" cy="141097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D99B3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8664301" y="2139427"/>
                <a:ext cx="589784" cy="61694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D99B3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DEC48F0-01B2-4C69-A578-4B7E7105DE4F}"/>
                </a:ext>
              </a:extLst>
            </p:cNvPr>
            <p:cNvSpPr txBox="1"/>
            <p:nvPr/>
          </p:nvSpPr>
          <p:spPr>
            <a:xfrm>
              <a:off x="2728646" y="4501390"/>
              <a:ext cx="6529079" cy="380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cs typeface="+mn-ea"/>
                </a:rPr>
                <a:t>Self-selected Topic Explanation</a:t>
              </a:r>
              <a:endParaRPr lang="en-US" altLang="zh-CN" sz="1400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43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F63DD9E-B012-98B1-6D89-3E2049EA89F6}"/>
              </a:ext>
            </a:extLst>
          </p:cNvPr>
          <p:cNvSpPr txBox="1"/>
          <p:nvPr/>
        </p:nvSpPr>
        <p:spPr>
          <a:xfrm>
            <a:off x="1082842" y="316208"/>
            <a:ext cx="3862683" cy="584775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64F6B"/>
                </a:solidFill>
              </a:rPr>
              <a:t>连通块中点的数量</a:t>
            </a:r>
            <a:endParaRPr lang="en-US" altLang="zh-CN" sz="3200" dirty="0">
              <a:solidFill>
                <a:srgbClr val="364F6B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988CA3B-BC09-119C-DEDA-34B9F391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9" y="1387802"/>
            <a:ext cx="11901221" cy="408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0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F63DD9E-B012-98B1-6D89-3E2049EA89F6}"/>
              </a:ext>
            </a:extLst>
          </p:cNvPr>
          <p:cNvSpPr txBox="1"/>
          <p:nvPr/>
        </p:nvSpPr>
        <p:spPr>
          <a:xfrm>
            <a:off x="1082842" y="316208"/>
            <a:ext cx="3862683" cy="584775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64F6B"/>
                </a:solidFill>
              </a:rPr>
              <a:t>连通块中点的数量</a:t>
            </a:r>
            <a:endParaRPr lang="en-US" altLang="zh-CN" sz="3200" dirty="0">
              <a:solidFill>
                <a:srgbClr val="364F6B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3DEE44-AE82-E9B2-1F5F-67A8458F4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72" y="1178028"/>
            <a:ext cx="9611906" cy="45019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200496-64B2-DA29-972E-CC665DE4C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680" y="1178028"/>
            <a:ext cx="1917620" cy="446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D93CBA1-B58A-DF82-BB8E-3225419F1012}"/>
              </a:ext>
            </a:extLst>
          </p:cNvPr>
          <p:cNvSpPr txBox="1"/>
          <p:nvPr/>
        </p:nvSpPr>
        <p:spPr>
          <a:xfrm>
            <a:off x="1082842" y="316208"/>
            <a:ext cx="3862683" cy="584775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64F6B"/>
                </a:solidFill>
              </a:rPr>
              <a:t>连通块中点的数量</a:t>
            </a:r>
            <a:endParaRPr lang="en-US" altLang="zh-CN" sz="3200" dirty="0">
              <a:solidFill>
                <a:srgbClr val="364F6B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222681-3521-1D2C-2C34-64A92A948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42" y="1739758"/>
            <a:ext cx="4120402" cy="36329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68D64C-D4FD-837A-7BA5-8D2F09A8B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2" b="10556"/>
          <a:stretch/>
        </p:blipFill>
        <p:spPr>
          <a:xfrm>
            <a:off x="7601782" y="0"/>
            <a:ext cx="4126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6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7">
            <a:extLst>
              <a:ext uri="{FF2B5EF4-FFF2-40B4-BE49-F238E27FC236}">
                <a16:creationId xmlns:a16="http://schemas.microsoft.com/office/drawing/2014/main" id="{26899B72-E8F4-5557-1360-D6509B444901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209550" y="1048819"/>
            <a:ext cx="11772900" cy="5492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3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#include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&lt;bits/</a:t>
            </a:r>
            <a:r>
              <a:rPr lang="en-US" altLang="zh-CN" sz="1800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stdc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++.h&gt;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using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namespace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std;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const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N = 100010;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n, m;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p[N];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[N];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find(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if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(p[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 !=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p[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 = find(p[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]);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return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p[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  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main()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cin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&gt;&gt; n &gt;&gt; m;</a:t>
            </a:r>
          </a:p>
          <a:p>
            <a:r>
              <a:rPr lang="nn-NO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for</a:t>
            </a:r>
            <a:r>
              <a:rPr lang="nn-NO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nn-NO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nn-NO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i = 1; i &lt;= n; i++)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p[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 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nn-NO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for</a:t>
            </a:r>
            <a:r>
              <a:rPr lang="nn-NO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nn-NO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nn-NO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i = 1; i &lt;= n; i++)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 = 1;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while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(m--) 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string op;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a, b;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cin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&gt;&gt; op;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if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(op ==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"C"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cin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&gt;&gt; a &gt;&gt; b;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a = find(a), b = find(b);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if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(a != b)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p[a] = b;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[b] +=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[a];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}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}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else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(op ==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"Q1"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cin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&gt;&gt; a &gt;&gt; b;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a = find(a), b = find(b);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if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(a != b)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&lt;&lt;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"No"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&lt;&lt;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else</a:t>
            </a:r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&lt;&lt;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"Yes"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&lt;&lt;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}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else</a:t>
            </a:r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cin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&gt;&gt; a;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a = find(a);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&lt;&lt;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[a] &lt;&lt;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}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return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0;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53D63C-054F-0538-0E22-B93F4AD89C6E}"/>
              </a:ext>
            </a:extLst>
          </p:cNvPr>
          <p:cNvSpPr txBox="1"/>
          <p:nvPr/>
        </p:nvSpPr>
        <p:spPr>
          <a:xfrm>
            <a:off x="1082842" y="316208"/>
            <a:ext cx="3862683" cy="584775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64F6B"/>
                </a:solidFill>
              </a:rPr>
              <a:t>连通块中点的数量</a:t>
            </a:r>
            <a:endParaRPr lang="en-US" altLang="zh-CN" sz="3200" dirty="0">
              <a:solidFill>
                <a:srgbClr val="364F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77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85D12B-0DE1-4E94-E8BF-79438A3B76B3}"/>
              </a:ext>
            </a:extLst>
          </p:cNvPr>
          <p:cNvSpPr txBox="1">
            <a:spLocks noChangeArrowheads="1"/>
          </p:cNvSpPr>
          <p:nvPr/>
        </p:nvSpPr>
        <p:spPr>
          <a:xfrm>
            <a:off x="1391652" y="2380164"/>
            <a:ext cx="9027695" cy="20474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         ABCD四个人，单独过河分别需要1,2,5,10分钟，最多两个人同时过，并且只有一个手电筒，每次都需要电筒，两人过河按慢的时间算，问最少几分钟。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413E66-1FA4-B123-5DA9-2ECF5F29E253}"/>
              </a:ext>
            </a:extLst>
          </p:cNvPr>
          <p:cNvSpPr txBox="1"/>
          <p:nvPr/>
        </p:nvSpPr>
        <p:spPr>
          <a:xfrm>
            <a:off x="1082842" y="316208"/>
            <a:ext cx="3862683" cy="584775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64F6B"/>
                </a:solidFill>
              </a:rPr>
              <a:t>过河问题</a:t>
            </a:r>
            <a:endParaRPr lang="en-US" altLang="zh-CN" sz="3200" dirty="0">
              <a:solidFill>
                <a:srgbClr val="364F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85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073">
            <a:extLst>
              <a:ext uri="{FF2B5EF4-FFF2-40B4-BE49-F238E27FC236}">
                <a16:creationId xmlns:a16="http://schemas.microsoft.com/office/drawing/2014/main" id="{2D129B31-9CAA-E4D0-1378-2D122785139E}"/>
              </a:ext>
            </a:extLst>
          </p:cNvPr>
          <p:cNvSpPr txBox="1">
            <a:spLocks noChangeArrowheads="1"/>
          </p:cNvSpPr>
          <p:nvPr/>
        </p:nvSpPr>
        <p:spPr>
          <a:xfrm>
            <a:off x="662573" y="2562727"/>
            <a:ext cx="4896017" cy="217771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         方框代表每一种情况河对岸的人数。把每一个方框当成一个点，过河的时间当成边的权值。</a:t>
            </a:r>
          </a:p>
        </p:txBody>
      </p:sp>
      <p:pic>
        <p:nvPicPr>
          <p:cNvPr id="3" name="图片 1" descr="1345797338_8439">
            <a:extLst>
              <a:ext uri="{FF2B5EF4-FFF2-40B4-BE49-F238E27FC236}">
                <a16:creationId xmlns:a16="http://schemas.microsoft.com/office/drawing/2014/main" id="{7C24C858-A166-05A8-8E75-BABED3AE3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82" y="0"/>
            <a:ext cx="5866565" cy="685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0BD9E75-8FFA-674E-9803-F9871BA7E95A}"/>
              </a:ext>
            </a:extLst>
          </p:cNvPr>
          <p:cNvSpPr txBox="1"/>
          <p:nvPr/>
        </p:nvSpPr>
        <p:spPr>
          <a:xfrm>
            <a:off x="1082842" y="316208"/>
            <a:ext cx="3862683" cy="584775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64F6B"/>
                </a:solidFill>
              </a:rPr>
              <a:t>过河问题</a:t>
            </a:r>
            <a:endParaRPr lang="en-US" altLang="zh-CN" sz="3200" dirty="0">
              <a:solidFill>
                <a:srgbClr val="364F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16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标题 1">
            <a:extLst>
              <a:ext uri="{FF2B5EF4-FFF2-40B4-BE49-F238E27FC236}">
                <a16:creationId xmlns:a16="http://schemas.microsoft.com/office/drawing/2014/main" id="{57D359C9-7003-D0FB-EF73-E4A154AA6B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8089" y="238126"/>
            <a:ext cx="3011487" cy="1114425"/>
          </a:xfrm>
        </p:spPr>
        <p:txBody>
          <a:bodyPr/>
          <a:lstStyle/>
          <a:p>
            <a:pPr algn="l"/>
            <a:r>
              <a:rPr lang="zh-CN" altLang="en-US" sz="2800">
                <a:latin typeface="宋体" panose="02010600030101010101" pitchFamily="2" charset="-122"/>
              </a:rPr>
              <a:t>第一次：</a:t>
            </a:r>
            <a:r>
              <a:rPr lang="en-US" altLang="zh-CN" sz="2800">
                <a:latin typeface="宋体" panose="02010600030101010101" pitchFamily="2" charset="-122"/>
              </a:rPr>
              <a:t>C</a:t>
            </a:r>
            <a:r>
              <a:rPr lang="zh-CN" altLang="en-US" sz="2800">
                <a:latin typeface="宋体" panose="02010600030101010101" pitchFamily="2" charset="-122"/>
              </a:rPr>
              <a:t>（</a:t>
            </a:r>
            <a:r>
              <a:rPr lang="en-US" altLang="zh-CN" sz="2800">
                <a:latin typeface="宋体" panose="02010600030101010101" pitchFamily="2" charset="-122"/>
              </a:rPr>
              <a:t>4</a:t>
            </a:r>
            <a:r>
              <a:rPr lang="zh-CN" altLang="en-US" sz="2800">
                <a:latin typeface="宋体" panose="02010600030101010101" pitchFamily="2" charset="-122"/>
              </a:rPr>
              <a:t>，</a:t>
            </a:r>
            <a:r>
              <a:rPr lang="en-US" altLang="zh-CN" sz="2800">
                <a:latin typeface="宋体" panose="02010600030101010101" pitchFamily="2" charset="-122"/>
              </a:rPr>
              <a:t>0</a:t>
            </a:r>
            <a:r>
              <a:rPr lang="zh-CN" altLang="en-US" sz="2800">
                <a:latin typeface="宋体" panose="02010600030101010101" pitchFamily="2" charset="-122"/>
              </a:rPr>
              <a:t>）</a:t>
            </a:r>
          </a:p>
        </p:txBody>
      </p:sp>
      <p:pic>
        <p:nvPicPr>
          <p:cNvPr id="4098" name="图片 3" descr="1345797338_8439">
            <a:extLst>
              <a:ext uri="{FF2B5EF4-FFF2-40B4-BE49-F238E27FC236}">
                <a16:creationId xmlns:a16="http://schemas.microsoft.com/office/drawing/2014/main" id="{2B1F1FD4-71E8-6D4D-7F45-F3A1CCDA1AC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36" y="0"/>
            <a:ext cx="586752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文本框 4">
            <a:extLst>
              <a:ext uri="{FF2B5EF4-FFF2-40B4-BE49-F238E27FC236}">
                <a16:creationId xmlns:a16="http://schemas.microsoft.com/office/drawing/2014/main" id="{CD8487E7-A73A-E22C-ACF9-7C60EAD27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864" y="1668464"/>
            <a:ext cx="3221037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800">
                <a:latin typeface="宋体" panose="02010600030101010101" pitchFamily="2" charset="-122"/>
              </a:rPr>
              <a:t>第二次：</a:t>
            </a:r>
            <a:r>
              <a:rPr lang="en-US" altLang="zh-CN" sz="2800">
                <a:latin typeface="宋体" panose="02010600030101010101" pitchFamily="2" charset="-122"/>
              </a:rPr>
              <a:t>C</a:t>
            </a:r>
            <a:r>
              <a:rPr lang="zh-CN" altLang="en-US" sz="2800">
                <a:latin typeface="宋体" panose="02010600030101010101" pitchFamily="2" charset="-122"/>
              </a:rPr>
              <a:t>（</a:t>
            </a:r>
            <a:r>
              <a:rPr lang="en-US" altLang="zh-CN" sz="2800">
                <a:latin typeface="宋体" panose="02010600030101010101" pitchFamily="2" charset="-122"/>
              </a:rPr>
              <a:t>4</a:t>
            </a:r>
            <a:r>
              <a:rPr lang="zh-CN" altLang="en-US" sz="2800">
                <a:latin typeface="宋体" panose="02010600030101010101" pitchFamily="2" charset="-122"/>
              </a:rPr>
              <a:t>，</a:t>
            </a:r>
            <a:r>
              <a:rPr lang="en-US" altLang="zh-CN" sz="2800">
                <a:latin typeface="宋体" panose="02010600030101010101" pitchFamily="2" charset="-122"/>
              </a:rPr>
              <a:t>2</a:t>
            </a:r>
            <a:r>
              <a:rPr lang="zh-CN" altLang="en-US" sz="2800">
                <a:latin typeface="宋体" panose="02010600030101010101" pitchFamily="2" charset="-122"/>
              </a:rPr>
              <a:t>）</a:t>
            </a:r>
          </a:p>
        </p:txBody>
      </p:sp>
      <p:sp>
        <p:nvSpPr>
          <p:cNvPr id="4100" name="文本框 5">
            <a:extLst>
              <a:ext uri="{FF2B5EF4-FFF2-40B4-BE49-F238E27FC236}">
                <a16:creationId xmlns:a16="http://schemas.microsoft.com/office/drawing/2014/main" id="{7F5F9E27-D2FE-D2D7-0443-F1FC4E4C8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863" y="2660650"/>
            <a:ext cx="30670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800">
                <a:latin typeface="宋体" panose="02010600030101010101" pitchFamily="2" charset="-122"/>
              </a:rPr>
              <a:t>第三次：</a:t>
            </a:r>
            <a:r>
              <a:rPr lang="en-US" altLang="zh-CN" sz="2800">
                <a:latin typeface="宋体" panose="02010600030101010101" pitchFamily="2" charset="-122"/>
              </a:rPr>
              <a:t>C</a:t>
            </a:r>
            <a:r>
              <a:rPr lang="zh-CN" altLang="en-US" sz="2800">
                <a:latin typeface="宋体" panose="02010600030101010101" pitchFamily="2" charset="-122"/>
              </a:rPr>
              <a:t>（</a:t>
            </a:r>
            <a:r>
              <a:rPr lang="en-US" altLang="zh-CN" sz="2800">
                <a:latin typeface="宋体" panose="02010600030101010101" pitchFamily="2" charset="-122"/>
              </a:rPr>
              <a:t>4</a:t>
            </a:r>
            <a:r>
              <a:rPr lang="zh-CN" altLang="en-US" sz="2800">
                <a:latin typeface="宋体" panose="02010600030101010101" pitchFamily="2" charset="-122"/>
              </a:rPr>
              <a:t>，</a:t>
            </a:r>
            <a:r>
              <a:rPr lang="en-US" altLang="zh-CN" sz="2800">
                <a:latin typeface="宋体" panose="02010600030101010101" pitchFamily="2" charset="-122"/>
              </a:rPr>
              <a:t>1</a:t>
            </a:r>
            <a:r>
              <a:rPr lang="zh-CN" altLang="en-US" sz="2800">
                <a:latin typeface="宋体" panose="02010600030101010101" pitchFamily="2" charset="-122"/>
              </a:rPr>
              <a:t>）</a:t>
            </a:r>
          </a:p>
        </p:txBody>
      </p:sp>
      <p:sp>
        <p:nvSpPr>
          <p:cNvPr id="4101" name="文本框 6">
            <a:extLst>
              <a:ext uri="{FF2B5EF4-FFF2-40B4-BE49-F238E27FC236}">
                <a16:creationId xmlns:a16="http://schemas.microsoft.com/office/drawing/2014/main" id="{F3D75E7D-9CD5-8D7B-481C-FB3005A06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1" y="3567113"/>
            <a:ext cx="3076575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800">
                <a:latin typeface="宋体" panose="02010600030101010101" pitchFamily="2" charset="-122"/>
              </a:rPr>
              <a:t>第四次：</a:t>
            </a:r>
            <a:r>
              <a:rPr lang="en-US" altLang="zh-CN" sz="2800">
                <a:latin typeface="宋体" panose="02010600030101010101" pitchFamily="2" charset="-122"/>
              </a:rPr>
              <a:t>C</a:t>
            </a:r>
            <a:r>
              <a:rPr lang="zh-CN" altLang="en-US" sz="2800">
                <a:latin typeface="宋体" panose="02010600030101010101" pitchFamily="2" charset="-122"/>
              </a:rPr>
              <a:t>（</a:t>
            </a:r>
            <a:r>
              <a:rPr lang="en-US" altLang="zh-CN" sz="2800">
                <a:latin typeface="宋体" panose="02010600030101010101" pitchFamily="2" charset="-122"/>
              </a:rPr>
              <a:t>4</a:t>
            </a:r>
            <a:r>
              <a:rPr lang="zh-CN" altLang="en-US" sz="2800">
                <a:latin typeface="宋体" panose="02010600030101010101" pitchFamily="2" charset="-122"/>
              </a:rPr>
              <a:t>，</a:t>
            </a:r>
            <a:r>
              <a:rPr lang="en-US" altLang="zh-CN" sz="2800">
                <a:latin typeface="宋体" panose="02010600030101010101" pitchFamily="2" charset="-122"/>
              </a:rPr>
              <a:t>3</a:t>
            </a:r>
            <a:r>
              <a:rPr lang="zh-CN" altLang="en-US" sz="2800">
                <a:latin typeface="宋体" panose="02010600030101010101" pitchFamily="2" charset="-122"/>
              </a:rPr>
              <a:t>）</a:t>
            </a:r>
          </a:p>
        </p:txBody>
      </p:sp>
      <p:sp>
        <p:nvSpPr>
          <p:cNvPr id="4102" name="文本框 7">
            <a:extLst>
              <a:ext uri="{FF2B5EF4-FFF2-40B4-BE49-F238E27FC236}">
                <a16:creationId xmlns:a16="http://schemas.microsoft.com/office/drawing/2014/main" id="{A36340CD-EB78-3A57-F516-8E626E263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1" y="4635501"/>
            <a:ext cx="2932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800">
                <a:latin typeface="宋体" panose="02010600030101010101" pitchFamily="2" charset="-122"/>
              </a:rPr>
              <a:t>第五次：</a:t>
            </a:r>
            <a:r>
              <a:rPr lang="en-US" altLang="zh-CN" sz="2800">
                <a:latin typeface="宋体" panose="02010600030101010101" pitchFamily="2" charset="-122"/>
              </a:rPr>
              <a:t>C</a:t>
            </a:r>
            <a:r>
              <a:rPr lang="zh-CN" altLang="en-US" sz="2800">
                <a:latin typeface="宋体" panose="02010600030101010101" pitchFamily="2" charset="-122"/>
              </a:rPr>
              <a:t>（</a:t>
            </a:r>
            <a:r>
              <a:rPr lang="en-US" altLang="zh-CN" sz="2800">
                <a:latin typeface="宋体" panose="02010600030101010101" pitchFamily="2" charset="-122"/>
              </a:rPr>
              <a:t>4</a:t>
            </a:r>
            <a:r>
              <a:rPr lang="zh-CN" altLang="en-US" sz="2800">
                <a:latin typeface="宋体" panose="02010600030101010101" pitchFamily="2" charset="-122"/>
              </a:rPr>
              <a:t>，</a:t>
            </a:r>
            <a:r>
              <a:rPr lang="en-US" altLang="zh-CN" sz="2800">
                <a:latin typeface="宋体" panose="02010600030101010101" pitchFamily="2" charset="-122"/>
              </a:rPr>
              <a:t>2</a:t>
            </a:r>
            <a:r>
              <a:rPr lang="zh-CN" altLang="en-US" sz="2800">
                <a:latin typeface="宋体" panose="02010600030101010101" pitchFamily="2" charset="-122"/>
              </a:rPr>
              <a:t>）</a:t>
            </a:r>
          </a:p>
        </p:txBody>
      </p:sp>
      <p:sp>
        <p:nvSpPr>
          <p:cNvPr id="4103" name="文本框 8">
            <a:extLst>
              <a:ext uri="{FF2B5EF4-FFF2-40B4-BE49-F238E27FC236}">
                <a16:creationId xmlns:a16="http://schemas.microsoft.com/office/drawing/2014/main" id="{21F9CF2B-639D-BFD1-2012-48308A0B8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1" y="5762625"/>
            <a:ext cx="300196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800">
                <a:latin typeface="宋体" panose="02010600030101010101" pitchFamily="2" charset="-122"/>
              </a:rPr>
              <a:t>第六次：</a:t>
            </a:r>
            <a:r>
              <a:rPr lang="en-US" altLang="zh-CN" sz="2800">
                <a:latin typeface="宋体" panose="02010600030101010101" pitchFamily="2" charset="-122"/>
              </a:rPr>
              <a:t>C</a:t>
            </a:r>
            <a:r>
              <a:rPr lang="zh-CN" altLang="en-US" sz="2800">
                <a:latin typeface="宋体" panose="02010600030101010101" pitchFamily="2" charset="-122"/>
              </a:rPr>
              <a:t>（</a:t>
            </a:r>
            <a:r>
              <a:rPr lang="en-US" altLang="zh-CN" sz="2800">
                <a:latin typeface="宋体" panose="02010600030101010101" pitchFamily="2" charset="-122"/>
              </a:rPr>
              <a:t>4</a:t>
            </a:r>
            <a:r>
              <a:rPr lang="zh-CN" altLang="en-US" sz="2800">
                <a:latin typeface="宋体" panose="02010600030101010101" pitchFamily="2" charset="-122"/>
              </a:rPr>
              <a:t>，</a:t>
            </a:r>
            <a:r>
              <a:rPr lang="en-US" altLang="zh-CN" sz="2800">
                <a:latin typeface="宋体" panose="02010600030101010101" pitchFamily="2" charset="-122"/>
              </a:rPr>
              <a:t>4</a:t>
            </a:r>
            <a:r>
              <a:rPr lang="zh-CN" altLang="en-US" sz="2800">
                <a:latin typeface="宋体" panose="02010600030101010101" pitchFamily="2" charset="-122"/>
              </a:rPr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内容占位符 3">
            <a:extLst>
              <a:ext uri="{FF2B5EF4-FFF2-40B4-BE49-F238E27FC236}">
                <a16:creationId xmlns:a16="http://schemas.microsoft.com/office/drawing/2014/main" id="{4C50164B-DD53-142A-6FD9-7259FCB5387E}"/>
              </a:ext>
            </a:extLst>
          </p:cNvPr>
          <p:cNvPicPr>
            <a:picLocks noChangeAspect="1" noChangeArrowheads="1"/>
          </p:cNvPicPr>
          <p:nvPr>
            <p:ph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462881"/>
            <a:ext cx="7315200" cy="3932237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2">
            <a:extLst>
              <a:ext uri="{FF2B5EF4-FFF2-40B4-BE49-F238E27FC236}">
                <a16:creationId xmlns:a16="http://schemas.microsoft.com/office/drawing/2014/main" id="{7B8B9214-1400-42F6-84AE-2B19ED5F2AF8}"/>
              </a:ext>
            </a:extLst>
          </p:cNvPr>
          <p:cNvSpPr/>
          <p:nvPr/>
        </p:nvSpPr>
        <p:spPr bwMode="auto">
          <a:xfrm>
            <a:off x="0" y="0"/>
            <a:ext cx="3489686" cy="3455074"/>
          </a:xfrm>
          <a:custGeom>
            <a:avLst/>
            <a:gdLst>
              <a:gd name="connsiteX0" fmla="*/ 0 w 2592704"/>
              <a:gd name="connsiteY0" fmla="*/ 0 h 2566988"/>
              <a:gd name="connsiteX1" fmla="*/ 879633 w 2592704"/>
              <a:gd name="connsiteY1" fmla="*/ 0 h 2566988"/>
              <a:gd name="connsiteX2" fmla="*/ 2592704 w 2592704"/>
              <a:gd name="connsiteY2" fmla="*/ 1707833 h 2566988"/>
              <a:gd name="connsiteX3" fmla="*/ 1728310 w 2592704"/>
              <a:gd name="connsiteY3" fmla="*/ 2566988 h 2566988"/>
              <a:gd name="connsiteX4" fmla="*/ 0 w 2592704"/>
              <a:gd name="connsiteY4" fmla="*/ 842197 h 256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704" h="2566988">
                <a:moveTo>
                  <a:pt x="0" y="0"/>
                </a:moveTo>
                <a:lnTo>
                  <a:pt x="879633" y="0"/>
                </a:lnTo>
                <a:lnTo>
                  <a:pt x="2592704" y="1707833"/>
                </a:lnTo>
                <a:lnTo>
                  <a:pt x="1728310" y="2566988"/>
                </a:lnTo>
                <a:lnTo>
                  <a:pt x="0" y="84219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9pPr>
          </a:lstStyle>
          <a:p>
            <a:endParaRPr lang="id-ID">
              <a:cs typeface="+mn-ea"/>
              <a:sym typeface="+mn-lt"/>
            </a:endParaRPr>
          </a:p>
        </p:txBody>
      </p:sp>
      <p:sp>
        <p:nvSpPr>
          <p:cNvPr id="32" name="2">
            <a:extLst>
              <a:ext uri="{FF2B5EF4-FFF2-40B4-BE49-F238E27FC236}">
                <a16:creationId xmlns:a16="http://schemas.microsoft.com/office/drawing/2014/main" id="{331A9B8E-0D9E-4D28-A61E-55D06AE777D1}"/>
              </a:ext>
            </a:extLst>
          </p:cNvPr>
          <p:cNvSpPr/>
          <p:nvPr/>
        </p:nvSpPr>
        <p:spPr bwMode="auto">
          <a:xfrm>
            <a:off x="0" y="2260637"/>
            <a:ext cx="4646078" cy="4597363"/>
          </a:xfrm>
          <a:custGeom>
            <a:avLst/>
            <a:gdLst>
              <a:gd name="connsiteX0" fmla="*/ 2592704 w 3451859"/>
              <a:gd name="connsiteY0" fmla="*/ 0 h 3415665"/>
              <a:gd name="connsiteX1" fmla="*/ 3451859 w 3451859"/>
              <a:gd name="connsiteY1" fmla="*/ 859155 h 3415665"/>
              <a:gd name="connsiteX2" fmla="*/ 879633 w 3451859"/>
              <a:gd name="connsiteY2" fmla="*/ 3415665 h 3415665"/>
              <a:gd name="connsiteX3" fmla="*/ 0 w 3451859"/>
              <a:gd name="connsiteY3" fmla="*/ 3415665 h 3415665"/>
              <a:gd name="connsiteX4" fmla="*/ 0 w 3451859"/>
              <a:gd name="connsiteY4" fmla="*/ 2576895 h 341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859" h="3415665">
                <a:moveTo>
                  <a:pt x="2592704" y="0"/>
                </a:moveTo>
                <a:lnTo>
                  <a:pt x="3451859" y="859155"/>
                </a:lnTo>
                <a:lnTo>
                  <a:pt x="879633" y="3415665"/>
                </a:lnTo>
                <a:lnTo>
                  <a:pt x="0" y="3415665"/>
                </a:lnTo>
                <a:lnTo>
                  <a:pt x="0" y="25768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9pPr>
          </a:lstStyle>
          <a:p>
            <a:endParaRPr lang="id-ID">
              <a:cs typeface="+mn-ea"/>
              <a:sym typeface="+mn-lt"/>
            </a:endParaRPr>
          </a:p>
        </p:txBody>
      </p:sp>
      <p:sp>
        <p:nvSpPr>
          <p:cNvPr id="33" name="2">
            <a:extLst>
              <a:ext uri="{FF2B5EF4-FFF2-40B4-BE49-F238E27FC236}">
                <a16:creationId xmlns:a16="http://schemas.microsoft.com/office/drawing/2014/main" id="{C5F1A65A-0A03-44E6-AEDF-B2A6E3C0F242}"/>
              </a:ext>
            </a:extLst>
          </p:cNvPr>
          <p:cNvSpPr txBox="1"/>
          <p:nvPr/>
        </p:nvSpPr>
        <p:spPr>
          <a:xfrm rot="18883833">
            <a:off x="144593" y="3943690"/>
            <a:ext cx="4356893" cy="1231257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id-ID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9pPr>
          </a:lstStyle>
          <a:p>
            <a:r>
              <a:rPr lang="id-ID" sz="6600" dirty="0">
                <a:solidFill>
                  <a:schemeClr val="bg2"/>
                </a:solidFill>
                <a:cs typeface="+mn-ea"/>
                <a:sym typeface="+mn-lt"/>
              </a:rPr>
              <a:t>CONTENT</a:t>
            </a:r>
          </a:p>
        </p:txBody>
      </p:sp>
      <p:sp>
        <p:nvSpPr>
          <p:cNvPr id="27" name="1">
            <a:extLst>
              <a:ext uri="{FF2B5EF4-FFF2-40B4-BE49-F238E27FC236}">
                <a16:creationId xmlns:a16="http://schemas.microsoft.com/office/drawing/2014/main" id="{F0691DBA-A9D5-4885-8B56-3A3E50EA2A1A}"/>
              </a:ext>
            </a:extLst>
          </p:cNvPr>
          <p:cNvSpPr/>
          <p:nvPr/>
        </p:nvSpPr>
        <p:spPr bwMode="auto">
          <a:xfrm>
            <a:off x="6932929" y="2030782"/>
            <a:ext cx="194460" cy="155899"/>
          </a:xfrm>
          <a:custGeom>
            <a:avLst/>
            <a:gdLst>
              <a:gd name="T0" fmla="*/ 0 w 353"/>
              <a:gd name="T1" fmla="*/ 0 h 283"/>
              <a:gd name="T2" fmla="*/ 282 w 353"/>
              <a:gd name="T3" fmla="*/ 283 h 283"/>
              <a:gd name="T4" fmla="*/ 353 w 353"/>
              <a:gd name="T5" fmla="*/ 212 h 283"/>
              <a:gd name="T6" fmla="*/ 141 w 353"/>
              <a:gd name="T7" fmla="*/ 0 h 283"/>
              <a:gd name="T8" fmla="*/ 0 w 353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" h="283">
                <a:moveTo>
                  <a:pt x="0" y="0"/>
                </a:moveTo>
                <a:lnTo>
                  <a:pt x="282" y="283"/>
                </a:lnTo>
                <a:lnTo>
                  <a:pt x="353" y="212"/>
                </a:lnTo>
                <a:lnTo>
                  <a:pt x="14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0000" lnSpcReduction="20000"/>
          </a:bodyPr>
          <a:lstStyle>
            <a:defPPr>
              <a:defRPr lang="id-ID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9pPr>
          </a:lstStyle>
          <a:p>
            <a:endParaRPr lang="id-ID">
              <a:cs typeface="+mn-ea"/>
              <a:sym typeface="+mn-lt"/>
            </a:endParaRPr>
          </a:p>
        </p:txBody>
      </p:sp>
      <p:sp>
        <p:nvSpPr>
          <p:cNvPr id="28" name="1">
            <a:extLst>
              <a:ext uri="{FF2B5EF4-FFF2-40B4-BE49-F238E27FC236}">
                <a16:creationId xmlns:a16="http://schemas.microsoft.com/office/drawing/2014/main" id="{09859D03-43EC-47A1-8014-829D023C3AA0}"/>
              </a:ext>
            </a:extLst>
          </p:cNvPr>
          <p:cNvSpPr/>
          <p:nvPr/>
        </p:nvSpPr>
        <p:spPr bwMode="auto">
          <a:xfrm>
            <a:off x="6932929" y="2109007"/>
            <a:ext cx="194460" cy="155899"/>
          </a:xfrm>
          <a:custGeom>
            <a:avLst/>
            <a:gdLst>
              <a:gd name="T0" fmla="*/ 0 w 353"/>
              <a:gd name="T1" fmla="*/ 283 h 283"/>
              <a:gd name="T2" fmla="*/ 282 w 353"/>
              <a:gd name="T3" fmla="*/ 0 h 283"/>
              <a:gd name="T4" fmla="*/ 353 w 353"/>
              <a:gd name="T5" fmla="*/ 71 h 283"/>
              <a:gd name="T6" fmla="*/ 141 w 353"/>
              <a:gd name="T7" fmla="*/ 283 h 283"/>
              <a:gd name="T8" fmla="*/ 0 w 353"/>
              <a:gd name="T9" fmla="*/ 283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" h="283">
                <a:moveTo>
                  <a:pt x="0" y="283"/>
                </a:moveTo>
                <a:lnTo>
                  <a:pt x="282" y="0"/>
                </a:lnTo>
                <a:lnTo>
                  <a:pt x="353" y="71"/>
                </a:lnTo>
                <a:lnTo>
                  <a:pt x="141" y="283"/>
                </a:lnTo>
                <a:lnTo>
                  <a:pt x="0" y="2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0000" lnSpcReduction="20000"/>
          </a:bodyPr>
          <a:lstStyle>
            <a:defPPr>
              <a:defRPr lang="id-ID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9pPr>
          </a:lstStyle>
          <a:p>
            <a:endParaRPr lang="id-ID">
              <a:cs typeface="+mn-ea"/>
              <a:sym typeface="+mn-lt"/>
            </a:endParaRPr>
          </a:p>
        </p:txBody>
      </p:sp>
      <p:sp>
        <p:nvSpPr>
          <p:cNvPr id="25" name="1">
            <a:extLst>
              <a:ext uri="{FF2B5EF4-FFF2-40B4-BE49-F238E27FC236}">
                <a16:creationId xmlns:a16="http://schemas.microsoft.com/office/drawing/2014/main" id="{E709B91D-7F24-4B51-969D-56245AC1600A}"/>
              </a:ext>
            </a:extLst>
          </p:cNvPr>
          <p:cNvSpPr/>
          <p:nvPr/>
        </p:nvSpPr>
        <p:spPr bwMode="auto">
          <a:xfrm>
            <a:off x="6096000" y="1778222"/>
            <a:ext cx="739244" cy="739244"/>
          </a:xfrm>
          <a:prstGeom prst="rect">
            <a:avLst/>
          </a:prstGeom>
          <a:noFill/>
          <a:ln w="19050">
            <a:noFill/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26" name="1">
            <a:extLst>
              <a:ext uri="{FF2B5EF4-FFF2-40B4-BE49-F238E27FC236}">
                <a16:creationId xmlns:a16="http://schemas.microsoft.com/office/drawing/2014/main" id="{F8E07573-A8E5-42F7-B445-E2E8E3B47ABD}"/>
              </a:ext>
            </a:extLst>
          </p:cNvPr>
          <p:cNvSpPr/>
          <p:nvPr/>
        </p:nvSpPr>
        <p:spPr bwMode="auto">
          <a:xfrm>
            <a:off x="7384877" y="1628354"/>
            <a:ext cx="3764132" cy="86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成员分工与工作安排</a:t>
            </a:r>
          </a:p>
        </p:txBody>
      </p:sp>
      <p:sp>
        <p:nvSpPr>
          <p:cNvPr id="22" name="1">
            <a:extLst>
              <a:ext uri="{FF2B5EF4-FFF2-40B4-BE49-F238E27FC236}">
                <a16:creationId xmlns:a16="http://schemas.microsoft.com/office/drawing/2014/main" id="{6F7FD419-450E-42A5-958D-411AD406AB84}"/>
              </a:ext>
            </a:extLst>
          </p:cNvPr>
          <p:cNvSpPr/>
          <p:nvPr/>
        </p:nvSpPr>
        <p:spPr bwMode="auto">
          <a:xfrm>
            <a:off x="6916519" y="3072474"/>
            <a:ext cx="194460" cy="155899"/>
          </a:xfrm>
          <a:custGeom>
            <a:avLst/>
            <a:gdLst>
              <a:gd name="T0" fmla="*/ 0 w 353"/>
              <a:gd name="T1" fmla="*/ 0 h 283"/>
              <a:gd name="T2" fmla="*/ 282 w 353"/>
              <a:gd name="T3" fmla="*/ 283 h 283"/>
              <a:gd name="T4" fmla="*/ 353 w 353"/>
              <a:gd name="T5" fmla="*/ 212 h 283"/>
              <a:gd name="T6" fmla="*/ 141 w 353"/>
              <a:gd name="T7" fmla="*/ 0 h 283"/>
              <a:gd name="T8" fmla="*/ 0 w 353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" h="283">
                <a:moveTo>
                  <a:pt x="0" y="0"/>
                </a:moveTo>
                <a:lnTo>
                  <a:pt x="282" y="283"/>
                </a:lnTo>
                <a:lnTo>
                  <a:pt x="353" y="212"/>
                </a:lnTo>
                <a:lnTo>
                  <a:pt x="14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0000" lnSpcReduction="20000"/>
          </a:bodyPr>
          <a:lstStyle>
            <a:defPPr>
              <a:defRPr lang="id-ID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9pPr>
          </a:lstStyle>
          <a:p>
            <a:endParaRPr lang="id-ID">
              <a:cs typeface="+mn-ea"/>
              <a:sym typeface="+mn-lt"/>
            </a:endParaRPr>
          </a:p>
        </p:txBody>
      </p:sp>
      <p:sp>
        <p:nvSpPr>
          <p:cNvPr id="23" name="1">
            <a:extLst>
              <a:ext uri="{FF2B5EF4-FFF2-40B4-BE49-F238E27FC236}">
                <a16:creationId xmlns:a16="http://schemas.microsoft.com/office/drawing/2014/main" id="{17933EC6-37C7-4731-9B3D-B4B7F5BA56A5}"/>
              </a:ext>
            </a:extLst>
          </p:cNvPr>
          <p:cNvSpPr/>
          <p:nvPr/>
        </p:nvSpPr>
        <p:spPr bwMode="auto">
          <a:xfrm>
            <a:off x="6916519" y="3150699"/>
            <a:ext cx="194460" cy="155899"/>
          </a:xfrm>
          <a:custGeom>
            <a:avLst/>
            <a:gdLst>
              <a:gd name="T0" fmla="*/ 0 w 353"/>
              <a:gd name="T1" fmla="*/ 283 h 283"/>
              <a:gd name="T2" fmla="*/ 282 w 353"/>
              <a:gd name="T3" fmla="*/ 0 h 283"/>
              <a:gd name="T4" fmla="*/ 353 w 353"/>
              <a:gd name="T5" fmla="*/ 71 h 283"/>
              <a:gd name="T6" fmla="*/ 141 w 353"/>
              <a:gd name="T7" fmla="*/ 283 h 283"/>
              <a:gd name="T8" fmla="*/ 0 w 353"/>
              <a:gd name="T9" fmla="*/ 283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" h="283">
                <a:moveTo>
                  <a:pt x="0" y="283"/>
                </a:moveTo>
                <a:lnTo>
                  <a:pt x="282" y="0"/>
                </a:lnTo>
                <a:lnTo>
                  <a:pt x="353" y="71"/>
                </a:lnTo>
                <a:lnTo>
                  <a:pt x="141" y="283"/>
                </a:lnTo>
                <a:lnTo>
                  <a:pt x="0" y="2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0000" lnSpcReduction="20000"/>
          </a:bodyPr>
          <a:lstStyle>
            <a:defPPr>
              <a:defRPr lang="id-ID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9pPr>
          </a:lstStyle>
          <a:p>
            <a:endParaRPr lang="id-ID">
              <a:cs typeface="+mn-ea"/>
              <a:sym typeface="+mn-lt"/>
            </a:endParaRPr>
          </a:p>
        </p:txBody>
      </p:sp>
      <p:sp>
        <p:nvSpPr>
          <p:cNvPr id="20" name="1">
            <a:extLst>
              <a:ext uri="{FF2B5EF4-FFF2-40B4-BE49-F238E27FC236}">
                <a16:creationId xmlns:a16="http://schemas.microsoft.com/office/drawing/2014/main" id="{E709B91D-7F24-4B51-969D-56245AC1600A}"/>
              </a:ext>
            </a:extLst>
          </p:cNvPr>
          <p:cNvSpPr/>
          <p:nvPr/>
        </p:nvSpPr>
        <p:spPr bwMode="auto">
          <a:xfrm>
            <a:off x="6079590" y="2819914"/>
            <a:ext cx="739244" cy="739244"/>
          </a:xfrm>
          <a:prstGeom prst="rect">
            <a:avLst/>
          </a:prstGeom>
          <a:noFill/>
          <a:ln w="19050">
            <a:noFill/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21" name="1">
            <a:extLst>
              <a:ext uri="{FF2B5EF4-FFF2-40B4-BE49-F238E27FC236}">
                <a16:creationId xmlns:a16="http://schemas.microsoft.com/office/drawing/2014/main" id="{F8E07573-A8E5-42F7-B445-E2E8E3B47ABD}"/>
              </a:ext>
            </a:extLst>
          </p:cNvPr>
          <p:cNvSpPr/>
          <p:nvPr/>
        </p:nvSpPr>
        <p:spPr bwMode="auto">
          <a:xfrm>
            <a:off x="7368467" y="2695446"/>
            <a:ext cx="3764132" cy="86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成果展示与难点探讨</a:t>
            </a:r>
          </a:p>
        </p:txBody>
      </p:sp>
      <p:sp>
        <p:nvSpPr>
          <p:cNvPr id="17" name="1">
            <a:extLst>
              <a:ext uri="{FF2B5EF4-FFF2-40B4-BE49-F238E27FC236}">
                <a16:creationId xmlns:a16="http://schemas.microsoft.com/office/drawing/2014/main" id="{41458E18-F9A3-4E3B-9191-86EDC8C06B81}"/>
              </a:ext>
            </a:extLst>
          </p:cNvPr>
          <p:cNvSpPr/>
          <p:nvPr/>
        </p:nvSpPr>
        <p:spPr bwMode="auto">
          <a:xfrm>
            <a:off x="6916519" y="4114166"/>
            <a:ext cx="194460" cy="155899"/>
          </a:xfrm>
          <a:custGeom>
            <a:avLst/>
            <a:gdLst>
              <a:gd name="T0" fmla="*/ 0 w 353"/>
              <a:gd name="T1" fmla="*/ 0 h 283"/>
              <a:gd name="T2" fmla="*/ 282 w 353"/>
              <a:gd name="T3" fmla="*/ 283 h 283"/>
              <a:gd name="T4" fmla="*/ 353 w 353"/>
              <a:gd name="T5" fmla="*/ 212 h 283"/>
              <a:gd name="T6" fmla="*/ 141 w 353"/>
              <a:gd name="T7" fmla="*/ 0 h 283"/>
              <a:gd name="T8" fmla="*/ 0 w 353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" h="283">
                <a:moveTo>
                  <a:pt x="0" y="0"/>
                </a:moveTo>
                <a:lnTo>
                  <a:pt x="282" y="283"/>
                </a:lnTo>
                <a:lnTo>
                  <a:pt x="353" y="212"/>
                </a:lnTo>
                <a:lnTo>
                  <a:pt x="14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0000" lnSpcReduction="20000"/>
          </a:bodyPr>
          <a:lstStyle>
            <a:defPPr>
              <a:defRPr lang="id-ID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9pPr>
          </a:lstStyle>
          <a:p>
            <a:endParaRPr lang="id-ID">
              <a:cs typeface="+mn-ea"/>
              <a:sym typeface="+mn-lt"/>
            </a:endParaRPr>
          </a:p>
        </p:txBody>
      </p:sp>
      <p:sp>
        <p:nvSpPr>
          <p:cNvPr id="18" name="1">
            <a:extLst>
              <a:ext uri="{FF2B5EF4-FFF2-40B4-BE49-F238E27FC236}">
                <a16:creationId xmlns:a16="http://schemas.microsoft.com/office/drawing/2014/main" id="{4D4198B8-BFAE-4920-B69B-918B0A9EB4D7}"/>
              </a:ext>
            </a:extLst>
          </p:cNvPr>
          <p:cNvSpPr/>
          <p:nvPr/>
        </p:nvSpPr>
        <p:spPr bwMode="auto">
          <a:xfrm>
            <a:off x="6916519" y="4192391"/>
            <a:ext cx="194460" cy="155899"/>
          </a:xfrm>
          <a:custGeom>
            <a:avLst/>
            <a:gdLst>
              <a:gd name="T0" fmla="*/ 0 w 353"/>
              <a:gd name="T1" fmla="*/ 283 h 283"/>
              <a:gd name="T2" fmla="*/ 282 w 353"/>
              <a:gd name="T3" fmla="*/ 0 h 283"/>
              <a:gd name="T4" fmla="*/ 353 w 353"/>
              <a:gd name="T5" fmla="*/ 71 h 283"/>
              <a:gd name="T6" fmla="*/ 141 w 353"/>
              <a:gd name="T7" fmla="*/ 283 h 283"/>
              <a:gd name="T8" fmla="*/ 0 w 353"/>
              <a:gd name="T9" fmla="*/ 283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" h="283">
                <a:moveTo>
                  <a:pt x="0" y="283"/>
                </a:moveTo>
                <a:lnTo>
                  <a:pt x="282" y="0"/>
                </a:lnTo>
                <a:lnTo>
                  <a:pt x="353" y="71"/>
                </a:lnTo>
                <a:lnTo>
                  <a:pt x="141" y="283"/>
                </a:lnTo>
                <a:lnTo>
                  <a:pt x="0" y="2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0000" lnSpcReduction="20000"/>
          </a:bodyPr>
          <a:lstStyle>
            <a:defPPr>
              <a:defRPr lang="id-ID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9pPr>
          </a:lstStyle>
          <a:p>
            <a:endParaRPr lang="id-ID">
              <a:cs typeface="+mn-ea"/>
              <a:sym typeface="+mn-lt"/>
            </a:endParaRPr>
          </a:p>
        </p:txBody>
      </p:sp>
      <p:sp>
        <p:nvSpPr>
          <p:cNvPr id="15" name="1">
            <a:extLst>
              <a:ext uri="{FF2B5EF4-FFF2-40B4-BE49-F238E27FC236}">
                <a16:creationId xmlns:a16="http://schemas.microsoft.com/office/drawing/2014/main" id="{E709B91D-7F24-4B51-969D-56245AC1600A}"/>
              </a:ext>
            </a:extLst>
          </p:cNvPr>
          <p:cNvSpPr/>
          <p:nvPr/>
        </p:nvSpPr>
        <p:spPr bwMode="auto">
          <a:xfrm>
            <a:off x="6079590" y="3861606"/>
            <a:ext cx="739244" cy="739244"/>
          </a:xfrm>
          <a:prstGeom prst="rect">
            <a:avLst/>
          </a:prstGeom>
          <a:noFill/>
          <a:ln w="19050">
            <a:noFill/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16" name="1">
            <a:extLst>
              <a:ext uri="{FF2B5EF4-FFF2-40B4-BE49-F238E27FC236}">
                <a16:creationId xmlns:a16="http://schemas.microsoft.com/office/drawing/2014/main" id="{F8E07573-A8E5-42F7-B445-E2E8E3B47ABD}"/>
              </a:ext>
            </a:extLst>
          </p:cNvPr>
          <p:cNvSpPr/>
          <p:nvPr/>
        </p:nvSpPr>
        <p:spPr bwMode="auto">
          <a:xfrm>
            <a:off x="7368467" y="3737138"/>
            <a:ext cx="3764132" cy="86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自选题目讲解</a:t>
            </a:r>
          </a:p>
        </p:txBody>
      </p:sp>
      <p:sp>
        <p:nvSpPr>
          <p:cNvPr id="12" name="1">
            <a:extLst>
              <a:ext uri="{FF2B5EF4-FFF2-40B4-BE49-F238E27FC236}">
                <a16:creationId xmlns:a16="http://schemas.microsoft.com/office/drawing/2014/main" id="{21D46D31-44E1-4992-965F-43B708F775C0}"/>
              </a:ext>
            </a:extLst>
          </p:cNvPr>
          <p:cNvSpPr/>
          <p:nvPr/>
        </p:nvSpPr>
        <p:spPr bwMode="auto">
          <a:xfrm>
            <a:off x="6932929" y="5155858"/>
            <a:ext cx="194460" cy="155899"/>
          </a:xfrm>
          <a:custGeom>
            <a:avLst/>
            <a:gdLst>
              <a:gd name="T0" fmla="*/ 0 w 353"/>
              <a:gd name="T1" fmla="*/ 0 h 283"/>
              <a:gd name="T2" fmla="*/ 282 w 353"/>
              <a:gd name="T3" fmla="*/ 283 h 283"/>
              <a:gd name="T4" fmla="*/ 353 w 353"/>
              <a:gd name="T5" fmla="*/ 212 h 283"/>
              <a:gd name="T6" fmla="*/ 141 w 353"/>
              <a:gd name="T7" fmla="*/ 0 h 283"/>
              <a:gd name="T8" fmla="*/ 0 w 353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" h="283">
                <a:moveTo>
                  <a:pt x="0" y="0"/>
                </a:moveTo>
                <a:lnTo>
                  <a:pt x="282" y="283"/>
                </a:lnTo>
                <a:lnTo>
                  <a:pt x="353" y="212"/>
                </a:lnTo>
                <a:lnTo>
                  <a:pt x="14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0000" lnSpcReduction="20000"/>
          </a:bodyPr>
          <a:lstStyle>
            <a:defPPr>
              <a:defRPr lang="id-ID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9pPr>
          </a:lstStyle>
          <a:p>
            <a:endParaRPr lang="id-ID">
              <a:cs typeface="+mn-ea"/>
              <a:sym typeface="+mn-lt"/>
            </a:endParaRPr>
          </a:p>
        </p:txBody>
      </p:sp>
      <p:sp>
        <p:nvSpPr>
          <p:cNvPr id="13" name="1">
            <a:extLst>
              <a:ext uri="{FF2B5EF4-FFF2-40B4-BE49-F238E27FC236}">
                <a16:creationId xmlns:a16="http://schemas.microsoft.com/office/drawing/2014/main" id="{43CECBD1-E7BD-47C9-A786-CA711843285F}"/>
              </a:ext>
            </a:extLst>
          </p:cNvPr>
          <p:cNvSpPr/>
          <p:nvPr/>
        </p:nvSpPr>
        <p:spPr bwMode="auto">
          <a:xfrm>
            <a:off x="6932929" y="5234083"/>
            <a:ext cx="194460" cy="155899"/>
          </a:xfrm>
          <a:custGeom>
            <a:avLst/>
            <a:gdLst>
              <a:gd name="T0" fmla="*/ 0 w 353"/>
              <a:gd name="T1" fmla="*/ 283 h 283"/>
              <a:gd name="T2" fmla="*/ 282 w 353"/>
              <a:gd name="T3" fmla="*/ 0 h 283"/>
              <a:gd name="T4" fmla="*/ 353 w 353"/>
              <a:gd name="T5" fmla="*/ 71 h 283"/>
              <a:gd name="T6" fmla="*/ 141 w 353"/>
              <a:gd name="T7" fmla="*/ 283 h 283"/>
              <a:gd name="T8" fmla="*/ 0 w 353"/>
              <a:gd name="T9" fmla="*/ 283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" h="283">
                <a:moveTo>
                  <a:pt x="0" y="283"/>
                </a:moveTo>
                <a:lnTo>
                  <a:pt x="282" y="0"/>
                </a:lnTo>
                <a:lnTo>
                  <a:pt x="353" y="71"/>
                </a:lnTo>
                <a:lnTo>
                  <a:pt x="141" y="283"/>
                </a:lnTo>
                <a:lnTo>
                  <a:pt x="0" y="2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0000" lnSpcReduction="20000"/>
          </a:bodyPr>
          <a:lstStyle>
            <a:defPPr>
              <a:defRPr lang="id-ID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9pPr>
          </a:lstStyle>
          <a:p>
            <a:endParaRPr lang="id-ID">
              <a:cs typeface="+mn-ea"/>
              <a:sym typeface="+mn-lt"/>
            </a:endParaRPr>
          </a:p>
        </p:txBody>
      </p:sp>
      <p:sp>
        <p:nvSpPr>
          <p:cNvPr id="10" name="1">
            <a:extLst>
              <a:ext uri="{FF2B5EF4-FFF2-40B4-BE49-F238E27FC236}">
                <a16:creationId xmlns:a16="http://schemas.microsoft.com/office/drawing/2014/main" id="{E709B91D-7F24-4B51-969D-56245AC1600A}"/>
              </a:ext>
            </a:extLst>
          </p:cNvPr>
          <p:cNvSpPr/>
          <p:nvPr/>
        </p:nvSpPr>
        <p:spPr bwMode="auto">
          <a:xfrm>
            <a:off x="6096000" y="4903298"/>
            <a:ext cx="739244" cy="739244"/>
          </a:xfrm>
          <a:prstGeom prst="rect">
            <a:avLst/>
          </a:prstGeom>
          <a:noFill/>
          <a:ln w="19050">
            <a:noFill/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11" name="1">
            <a:extLst>
              <a:ext uri="{FF2B5EF4-FFF2-40B4-BE49-F238E27FC236}">
                <a16:creationId xmlns:a16="http://schemas.microsoft.com/office/drawing/2014/main" id="{F8E07573-A8E5-42F7-B445-E2E8E3B47ABD}"/>
              </a:ext>
            </a:extLst>
          </p:cNvPr>
          <p:cNvSpPr/>
          <p:nvPr/>
        </p:nvSpPr>
        <p:spPr bwMode="auto">
          <a:xfrm>
            <a:off x="7384877" y="4778830"/>
            <a:ext cx="3764132" cy="86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实训总结</a:t>
            </a:r>
          </a:p>
        </p:txBody>
      </p:sp>
      <p:sp>
        <p:nvSpPr>
          <p:cNvPr id="34" name="L 形 33">
            <a:extLst>
              <a:ext uri="{FF2B5EF4-FFF2-40B4-BE49-F238E27FC236}">
                <a16:creationId xmlns:a16="http://schemas.microsoft.com/office/drawing/2014/main" id="{10CEE54A-8155-401B-AABD-5D535FF6AC4B}"/>
              </a:ext>
            </a:extLst>
          </p:cNvPr>
          <p:cNvSpPr/>
          <p:nvPr/>
        </p:nvSpPr>
        <p:spPr>
          <a:xfrm rot="18855375" flipH="1">
            <a:off x="-578420" y="2800767"/>
            <a:ext cx="1257718" cy="1204021"/>
          </a:xfrm>
          <a:prstGeom prst="corner">
            <a:avLst>
              <a:gd name="adj1" fmla="val 23925"/>
              <a:gd name="adj2" fmla="val 22839"/>
            </a:avLst>
          </a:prstGeom>
          <a:solidFill>
            <a:srgbClr val="364F6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108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80FD5726-A87E-476B-AF74-8830D24DCCBA}"/>
              </a:ext>
            </a:extLst>
          </p:cNvPr>
          <p:cNvGrpSpPr/>
          <p:nvPr/>
        </p:nvGrpSpPr>
        <p:grpSpPr>
          <a:xfrm>
            <a:off x="2880011" y="929346"/>
            <a:ext cx="6529079" cy="4143305"/>
            <a:chOff x="2728646" y="731264"/>
            <a:chExt cx="6529079" cy="4143305"/>
          </a:xfrm>
        </p:grpSpPr>
        <p:sp>
          <p:nvSpPr>
            <p:cNvPr id="20" name="文本框 5"/>
            <p:cNvSpPr txBox="1"/>
            <p:nvPr>
              <p:custDataLst>
                <p:tags r:id="rId1"/>
              </p:custDataLst>
            </p:nvPr>
          </p:nvSpPr>
          <p:spPr>
            <a:xfrm>
              <a:off x="5619065" y="1469766"/>
              <a:ext cx="651139" cy="1200329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8000" b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27" name="文本框 26"/>
            <p:cNvSpPr txBox="1">
              <a:spLocks noChangeArrowheads="1"/>
            </p:cNvSpPr>
            <p:nvPr/>
          </p:nvSpPr>
          <p:spPr bwMode="auto">
            <a:xfrm>
              <a:off x="4135109" y="3413352"/>
              <a:ext cx="392178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/>
              <a:r>
                <a:rPr lang="zh-CN" altLang="en-US" sz="4400" b="1" dirty="0">
                  <a:solidFill>
                    <a:schemeClr val="accent1"/>
                  </a:solidFill>
                  <a:cs typeface="+mn-ea"/>
                  <a:sym typeface="+mn-lt"/>
                </a:rPr>
                <a:t>实训总结</a:t>
              </a:r>
              <a:endParaRPr lang="en-US" altLang="zh-CN" sz="44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6D5E4418-7702-41C5-953C-0D117FE3D794}"/>
                </a:ext>
              </a:extLst>
            </p:cNvPr>
            <p:cNvGrpSpPr/>
            <p:nvPr/>
          </p:nvGrpSpPr>
          <p:grpSpPr>
            <a:xfrm>
              <a:off x="4977870" y="731264"/>
              <a:ext cx="2272119" cy="2353983"/>
              <a:chOff x="7675320" y="2139427"/>
              <a:chExt cx="1578765" cy="1635648"/>
            </a:xfrm>
            <a:solidFill>
              <a:srgbClr val="F8BCC9"/>
            </a:solidFill>
          </p:grpSpPr>
          <p:sp>
            <p:nvSpPr>
              <p:cNvPr id="10" name="矩形 9"/>
              <p:cNvSpPr/>
              <p:nvPr/>
            </p:nvSpPr>
            <p:spPr>
              <a:xfrm>
                <a:off x="7675320" y="2364105"/>
                <a:ext cx="1410970" cy="141097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D99B3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8664301" y="2139427"/>
                <a:ext cx="589784" cy="61694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D99B3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DEC48F0-01B2-4C69-A578-4B7E7105DE4F}"/>
                </a:ext>
              </a:extLst>
            </p:cNvPr>
            <p:cNvSpPr txBox="1"/>
            <p:nvPr/>
          </p:nvSpPr>
          <p:spPr>
            <a:xfrm>
              <a:off x="2728646" y="4501390"/>
              <a:ext cx="6529079" cy="373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cs typeface="+mn-ea"/>
                  <a:sym typeface="+mn-lt"/>
                </a:rPr>
                <a:t>Practical Training Summary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016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7">
            <a:extLst>
              <a:ext uri="{FF2B5EF4-FFF2-40B4-BE49-F238E27FC236}">
                <a16:creationId xmlns:a16="http://schemas.microsoft.com/office/drawing/2014/main" id="{26899B72-E8F4-5557-1360-D6509B444901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209550" y="1048819"/>
            <a:ext cx="11772900" cy="5009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indent="720000">
              <a:lnSpc>
                <a:spcPct val="16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通过本次实训，成员们巩固和加深了对数据结构的理解，提高了综合运用本课程所学知识的能力，培养了独立思考、深入研究、分析问题、解决问题的能力。并通过实际编译系统的分析设计、编程调试，掌握应用软件的分析方法和工程设计方法。通过本次学习与实践，体验了一下离开课堂的学习，也可以理解为一次实践与理论的很好的连接。在我们小组成员的努力下，从刚开始得觉得很难，到最后整个实训任务依然有条不紊的完成了。我们付出了很多，也得到了很多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indent="720000">
              <a:lnSpc>
                <a:spcPct val="16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通过这次课程设计，让我们对一个程序的数据结构有了更全面更进一步的认识，根据不同的需求，采用不同的数据存储方式，不一定要用栈，二叉树等高级类型，有时用基本的一维数组，只要运用得当，也能达到相同的效果，甚至更佳。在编写程序的过程中，我们复习了之前学的基本语法，并将其学以致用，也从中发现自己平时学习的不足和薄弱环节，从而加以弥补。  </a:t>
            </a:r>
          </a:p>
          <a:p>
            <a:pPr indent="720000">
              <a:lnSpc>
                <a:spcPct val="16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通过这次数据结构实训，我们才知道了“纸上谈来终觉浅，绝知此事要躬行“的道理；我们才知道过去所了解的理论知识运用到编写代码、程序设计上来是多么的有困难；我们也知道了学校为我们开设这门实训课程的目的。</a:t>
            </a:r>
          </a:p>
          <a:p>
            <a:pPr indent="720000">
              <a:lnSpc>
                <a:spcPct val="16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希望通过这次实训，不管是我们小组成员也好，还是班级里的同学也好，都能够从中获得收益，并加以运用，展现在以后的学习生活中。</a:t>
            </a:r>
          </a:p>
          <a:p>
            <a:pPr indent="720000">
              <a:lnSpc>
                <a:spcPct val="16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最后感谢张老师的教导，欢迎老师的批评和指正！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63DD9E-B012-98B1-6D89-3E2049EA89F6}"/>
              </a:ext>
            </a:extLst>
          </p:cNvPr>
          <p:cNvSpPr txBox="1"/>
          <p:nvPr/>
        </p:nvSpPr>
        <p:spPr>
          <a:xfrm>
            <a:off x="1082842" y="316208"/>
            <a:ext cx="3862683" cy="584775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64F6B"/>
                </a:solidFill>
              </a:rPr>
              <a:t>实训总结</a:t>
            </a:r>
            <a:endParaRPr lang="en-US" altLang="zh-CN" sz="3200" dirty="0">
              <a:solidFill>
                <a:srgbClr val="364F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56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8F981739-1B61-4F47-986C-C6E3EE004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" t="17363" r="-2314" b="20799"/>
          <a:stretch/>
        </p:blipFill>
        <p:spPr>
          <a:xfrm>
            <a:off x="4781550" y="0"/>
            <a:ext cx="7410450" cy="6858000"/>
          </a:xfrm>
          <a:prstGeom prst="rect">
            <a:avLst/>
          </a:prstGeom>
        </p:spPr>
      </p:pic>
      <p:sp>
        <p:nvSpPr>
          <p:cNvPr id="9" name="L 形 8">
            <a:extLst>
              <a:ext uri="{FF2B5EF4-FFF2-40B4-BE49-F238E27FC236}">
                <a16:creationId xmlns:a16="http://schemas.microsoft.com/office/drawing/2014/main" id="{C7C62D13-B0AF-4F65-B29B-B24470E39F31}"/>
              </a:ext>
            </a:extLst>
          </p:cNvPr>
          <p:cNvSpPr/>
          <p:nvPr/>
        </p:nvSpPr>
        <p:spPr>
          <a:xfrm rot="18855375" flipH="1">
            <a:off x="6913095" y="737385"/>
            <a:ext cx="3199017" cy="3062436"/>
          </a:xfrm>
          <a:prstGeom prst="corner">
            <a:avLst>
              <a:gd name="adj1" fmla="val 23925"/>
              <a:gd name="adj2" fmla="val 22839"/>
            </a:avLst>
          </a:prstGeom>
          <a:solidFill>
            <a:srgbClr val="364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L 形 15">
            <a:extLst>
              <a:ext uri="{FF2B5EF4-FFF2-40B4-BE49-F238E27FC236}">
                <a16:creationId xmlns:a16="http://schemas.microsoft.com/office/drawing/2014/main" id="{DD9CDC97-92AE-4671-9AB9-372D56A75236}"/>
              </a:ext>
            </a:extLst>
          </p:cNvPr>
          <p:cNvSpPr/>
          <p:nvPr/>
        </p:nvSpPr>
        <p:spPr>
          <a:xfrm rot="18855375" flipH="1">
            <a:off x="6814019" y="2767941"/>
            <a:ext cx="3338728" cy="3591840"/>
          </a:xfrm>
          <a:prstGeom prst="corner">
            <a:avLst>
              <a:gd name="adj1" fmla="val 23925"/>
              <a:gd name="adj2" fmla="val 22839"/>
            </a:avLst>
          </a:prstGeom>
          <a:solidFill>
            <a:srgbClr val="3F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0E27125-7B75-4566-B97B-CB5D900FF823}"/>
              </a:ext>
            </a:extLst>
          </p:cNvPr>
          <p:cNvSpPr txBox="1"/>
          <p:nvPr/>
        </p:nvSpPr>
        <p:spPr>
          <a:xfrm>
            <a:off x="621407" y="1945142"/>
            <a:ext cx="6211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Defense of Practical Training of Data Structure Course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01D3F49-DB2A-418F-923A-17E3FA66D148}"/>
              </a:ext>
            </a:extLst>
          </p:cNvPr>
          <p:cNvSpPr txBox="1"/>
          <p:nvPr/>
        </p:nvSpPr>
        <p:spPr>
          <a:xfrm>
            <a:off x="590550" y="2572748"/>
            <a:ext cx="5505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感谢您的观看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3BEFE55-0257-4FEB-B07B-DEE327D6C24D}"/>
              </a:ext>
            </a:extLst>
          </p:cNvPr>
          <p:cNvSpPr txBox="1"/>
          <p:nvPr/>
        </p:nvSpPr>
        <p:spPr>
          <a:xfrm>
            <a:off x="590550" y="3397901"/>
            <a:ext cx="5925271" cy="33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Thank you for watching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12F65DA-7517-40C8-9212-E225D2A72162}"/>
              </a:ext>
            </a:extLst>
          </p:cNvPr>
          <p:cNvSpPr txBox="1"/>
          <p:nvPr/>
        </p:nvSpPr>
        <p:spPr>
          <a:xfrm>
            <a:off x="621407" y="4370897"/>
            <a:ext cx="186972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答辩人：李冠润</a:t>
            </a:r>
          </a:p>
        </p:txBody>
      </p:sp>
      <p:sp>
        <p:nvSpPr>
          <p:cNvPr id="23" name="L 形 22">
            <a:extLst>
              <a:ext uri="{FF2B5EF4-FFF2-40B4-BE49-F238E27FC236}">
                <a16:creationId xmlns:a16="http://schemas.microsoft.com/office/drawing/2014/main" id="{5590A1F9-5A4C-488D-A5A0-CE9EF5C6E2CF}"/>
              </a:ext>
            </a:extLst>
          </p:cNvPr>
          <p:cNvSpPr/>
          <p:nvPr/>
        </p:nvSpPr>
        <p:spPr>
          <a:xfrm rot="18855375" flipH="1">
            <a:off x="5504168" y="4505836"/>
            <a:ext cx="412095" cy="443336"/>
          </a:xfrm>
          <a:prstGeom prst="corner">
            <a:avLst>
              <a:gd name="adj1" fmla="val 23925"/>
              <a:gd name="adj2" fmla="val 22839"/>
            </a:avLst>
          </a:prstGeom>
          <a:solidFill>
            <a:srgbClr val="3FC1C9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L 形 23">
            <a:extLst>
              <a:ext uri="{FF2B5EF4-FFF2-40B4-BE49-F238E27FC236}">
                <a16:creationId xmlns:a16="http://schemas.microsoft.com/office/drawing/2014/main" id="{3322099A-6A21-4075-8526-0F77D50B54EB}"/>
              </a:ext>
            </a:extLst>
          </p:cNvPr>
          <p:cNvSpPr/>
          <p:nvPr/>
        </p:nvSpPr>
        <p:spPr>
          <a:xfrm rot="18855375" flipH="1">
            <a:off x="11009824" y="856219"/>
            <a:ext cx="420414" cy="402465"/>
          </a:xfrm>
          <a:prstGeom prst="corner">
            <a:avLst>
              <a:gd name="adj1" fmla="val 23925"/>
              <a:gd name="adj2" fmla="val 22839"/>
            </a:avLst>
          </a:prstGeom>
          <a:solidFill>
            <a:srgbClr val="364F6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52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80FD5726-A87E-476B-AF74-8830D24DCCBA}"/>
              </a:ext>
            </a:extLst>
          </p:cNvPr>
          <p:cNvGrpSpPr/>
          <p:nvPr/>
        </p:nvGrpSpPr>
        <p:grpSpPr>
          <a:xfrm>
            <a:off x="2880011" y="929346"/>
            <a:ext cx="6529079" cy="4143305"/>
            <a:chOff x="2728646" y="731264"/>
            <a:chExt cx="6529079" cy="4143305"/>
          </a:xfrm>
        </p:grpSpPr>
        <p:sp>
          <p:nvSpPr>
            <p:cNvPr id="20" name="文本框 5"/>
            <p:cNvSpPr txBox="1"/>
            <p:nvPr>
              <p:custDataLst>
                <p:tags r:id="rId1"/>
              </p:custDataLst>
            </p:nvPr>
          </p:nvSpPr>
          <p:spPr>
            <a:xfrm>
              <a:off x="5780627" y="1469766"/>
              <a:ext cx="425116" cy="1200329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8000" b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7" name="文本框 26"/>
            <p:cNvSpPr txBox="1">
              <a:spLocks noChangeArrowheads="1"/>
            </p:cNvSpPr>
            <p:nvPr/>
          </p:nvSpPr>
          <p:spPr bwMode="auto">
            <a:xfrm>
              <a:off x="3420968" y="3376590"/>
              <a:ext cx="5350061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/>
              <a:r>
                <a:rPr lang="zh-CN" altLang="en-US" sz="4400" b="1" dirty="0">
                  <a:solidFill>
                    <a:schemeClr val="accent1"/>
                  </a:solidFill>
                  <a:cs typeface="+mn-ea"/>
                  <a:sym typeface="+mn-lt"/>
                </a:rPr>
                <a:t>成员分工与工作安排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6D5E4418-7702-41C5-953C-0D117FE3D794}"/>
                </a:ext>
              </a:extLst>
            </p:cNvPr>
            <p:cNvGrpSpPr/>
            <p:nvPr/>
          </p:nvGrpSpPr>
          <p:grpSpPr>
            <a:xfrm>
              <a:off x="4977870" y="731264"/>
              <a:ext cx="2272119" cy="2353983"/>
              <a:chOff x="7675320" y="2139427"/>
              <a:chExt cx="1578765" cy="1635648"/>
            </a:xfrm>
            <a:solidFill>
              <a:srgbClr val="F8BCC9"/>
            </a:solidFill>
          </p:grpSpPr>
          <p:sp>
            <p:nvSpPr>
              <p:cNvPr id="10" name="矩形 9"/>
              <p:cNvSpPr/>
              <p:nvPr/>
            </p:nvSpPr>
            <p:spPr>
              <a:xfrm>
                <a:off x="7675320" y="2364105"/>
                <a:ext cx="1410970" cy="141097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D99B3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8664301" y="2139427"/>
                <a:ext cx="589784" cy="61694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D99B3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DEC48F0-01B2-4C69-A578-4B7E7105DE4F}"/>
                </a:ext>
              </a:extLst>
            </p:cNvPr>
            <p:cNvSpPr txBox="1"/>
            <p:nvPr/>
          </p:nvSpPr>
          <p:spPr>
            <a:xfrm>
              <a:off x="2728646" y="4501390"/>
              <a:ext cx="6529079" cy="373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cs typeface="+mn-ea"/>
                  <a:sym typeface="+mn-lt"/>
                </a:rPr>
                <a:t>Division of Labor and Work Arrangement of Members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771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 rot="6765712">
            <a:off x="3647547" y="3645037"/>
            <a:ext cx="490313" cy="490313"/>
            <a:chOff x="5176911" y="787791"/>
            <a:chExt cx="708074" cy="708074"/>
          </a:xfrm>
          <a:solidFill>
            <a:schemeClr val="accent3"/>
          </a:solidFill>
        </p:grpSpPr>
        <p:sp>
          <p:nvSpPr>
            <p:cNvPr id="35" name="Oval 34"/>
            <p:cNvSpPr/>
            <p:nvPr/>
          </p:nvSpPr>
          <p:spPr>
            <a:xfrm>
              <a:off x="5176911" y="787791"/>
              <a:ext cx="98474" cy="984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>
                <a:cs typeface="+mn-ea"/>
                <a:sym typeface="+mn-lt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329311" y="940191"/>
              <a:ext cx="98474" cy="984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>
                <a:cs typeface="+mn-ea"/>
                <a:sym typeface="+mn-lt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481711" y="1092591"/>
              <a:ext cx="98474" cy="984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>
                <a:cs typeface="+mn-ea"/>
                <a:sym typeface="+mn-lt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634111" y="1244991"/>
              <a:ext cx="98474" cy="984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>
                <a:cs typeface="+mn-ea"/>
                <a:sym typeface="+mn-lt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5786511" y="1397391"/>
              <a:ext cx="98474" cy="984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>
                <a:cs typeface="+mn-ea"/>
                <a:sym typeface="+mn-lt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5C2F0D8-F28C-7FF6-261A-CD9CCA1DEF7C}"/>
              </a:ext>
            </a:extLst>
          </p:cNvPr>
          <p:cNvGrpSpPr/>
          <p:nvPr/>
        </p:nvGrpSpPr>
        <p:grpSpPr>
          <a:xfrm>
            <a:off x="2590316" y="1778808"/>
            <a:ext cx="1911011" cy="4575487"/>
            <a:chOff x="1844539" y="2130282"/>
            <a:chExt cx="1911011" cy="4575487"/>
          </a:xfrm>
        </p:grpSpPr>
        <p:sp>
          <p:nvSpPr>
            <p:cNvPr id="4" name="Rectangle 3"/>
            <p:cNvSpPr/>
            <p:nvPr/>
          </p:nvSpPr>
          <p:spPr>
            <a:xfrm>
              <a:off x="2026323" y="3982377"/>
              <a:ext cx="1547446" cy="4442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李鹏辉</a:t>
              </a:r>
              <a:endParaRPr lang="id-ID" sz="2000" dirty="0">
                <a:cs typeface="+mn-ea"/>
                <a:sym typeface="+mn-lt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106234" y="2130282"/>
              <a:ext cx="1467535" cy="1685267"/>
              <a:chOff x="1519312" y="1962574"/>
              <a:chExt cx="2368550" cy="2719962"/>
            </a:xfrm>
          </p:grpSpPr>
          <p:sp>
            <p:nvSpPr>
              <p:cNvPr id="31" name="Isosceles Triangle 30"/>
              <p:cNvSpPr/>
              <p:nvPr/>
            </p:nvSpPr>
            <p:spPr>
              <a:xfrm flipV="1">
                <a:off x="2183082" y="4218302"/>
                <a:ext cx="1041009" cy="464234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>
                  <a:cs typeface="+mn-ea"/>
                  <a:sym typeface="+mn-lt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519312" y="1962574"/>
                <a:ext cx="2368550" cy="2368550"/>
              </a:xfrm>
              <a:prstGeom prst="ellipse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 dirty="0">
                  <a:cs typeface="+mn-ea"/>
                  <a:sym typeface="+mn-lt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844539" y="4811211"/>
              <a:ext cx="1911011" cy="1894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spc="12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学号：</a:t>
              </a:r>
              <a:r>
                <a:rPr lang="en-US" altLang="zh-CN" sz="1600" spc="12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2020416213</a:t>
              </a:r>
            </a:p>
            <a:p>
              <a:pPr>
                <a:lnSpc>
                  <a:spcPct val="150000"/>
                </a:lnSpc>
              </a:pPr>
              <a:endParaRPr lang="en-US" altLang="zh-CN" sz="1600" spc="12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spc="12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负责内容：</a:t>
              </a:r>
              <a:endParaRPr lang="en-US" altLang="zh-CN" sz="1600" spc="12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spc="12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第六章、第七章代码及实验报告</a:t>
              </a:r>
              <a:endParaRPr lang="id-ID" sz="1600" spc="120" dirty="0"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5B156B2-D830-7075-4D65-5E0E282A9F55}"/>
              </a:ext>
            </a:extLst>
          </p:cNvPr>
          <p:cNvGrpSpPr/>
          <p:nvPr/>
        </p:nvGrpSpPr>
        <p:grpSpPr>
          <a:xfrm>
            <a:off x="5140494" y="1364121"/>
            <a:ext cx="1911011" cy="4997087"/>
            <a:chOff x="4030845" y="1464803"/>
            <a:chExt cx="1911011" cy="4997087"/>
          </a:xfrm>
        </p:grpSpPr>
        <p:sp>
          <p:nvSpPr>
            <p:cNvPr id="41" name="Rectangle 40"/>
            <p:cNvSpPr/>
            <p:nvPr/>
          </p:nvSpPr>
          <p:spPr>
            <a:xfrm>
              <a:off x="4213619" y="3316898"/>
              <a:ext cx="1547446" cy="4442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李冠润</a:t>
              </a:r>
              <a:endParaRPr lang="id-ID" sz="2000" dirty="0">
                <a:cs typeface="+mn-ea"/>
                <a:sym typeface="+mn-lt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4293530" y="1464803"/>
              <a:ext cx="1467535" cy="1685267"/>
              <a:chOff x="1519312" y="1962574"/>
              <a:chExt cx="2368550" cy="2719962"/>
            </a:xfrm>
          </p:grpSpPr>
          <p:sp>
            <p:nvSpPr>
              <p:cNvPr id="44" name="Isosceles Triangle 43"/>
              <p:cNvSpPr/>
              <p:nvPr/>
            </p:nvSpPr>
            <p:spPr>
              <a:xfrm flipV="1">
                <a:off x="2183082" y="4218302"/>
                <a:ext cx="1041009" cy="464234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>
                  <a:cs typeface="+mn-ea"/>
                  <a:sym typeface="+mn-lt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519312" y="1962574"/>
                <a:ext cx="2368550" cy="2368550"/>
              </a:xfrm>
              <a:prstGeom prst="ellipse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 dirty="0">
                  <a:cs typeface="+mn-ea"/>
                  <a:sym typeface="+mn-lt"/>
                </a:endParaRP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4030845" y="4201976"/>
              <a:ext cx="1911011" cy="2259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spc="12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学号：</a:t>
              </a:r>
              <a:r>
                <a:rPr lang="en-US" altLang="zh-CN" sz="1600" spc="12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2020416212</a:t>
              </a:r>
            </a:p>
            <a:p>
              <a:pPr>
                <a:lnSpc>
                  <a:spcPct val="150000"/>
                </a:lnSpc>
              </a:pPr>
              <a:endParaRPr lang="en-US" altLang="zh-CN" sz="1600" spc="12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spc="12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负责内容：</a:t>
              </a:r>
              <a:endParaRPr lang="en-US" altLang="zh-CN" sz="1600" spc="12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spc="12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第四章代码及实验报告，答辩和</a:t>
              </a:r>
              <a:r>
                <a:rPr lang="en-US" altLang="zh-CN" sz="1600" spc="12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ppt</a:t>
              </a:r>
              <a:endParaRPr lang="zh-CN" altLang="en-US" sz="1600" spc="12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944458" y="3435951"/>
            <a:ext cx="490313" cy="490313"/>
            <a:chOff x="5176911" y="787791"/>
            <a:chExt cx="708074" cy="708074"/>
          </a:xfrm>
          <a:solidFill>
            <a:schemeClr val="accent3"/>
          </a:solidFill>
        </p:grpSpPr>
        <p:sp>
          <p:nvSpPr>
            <p:cNvPr id="54" name="Oval 53"/>
            <p:cNvSpPr/>
            <p:nvPr/>
          </p:nvSpPr>
          <p:spPr>
            <a:xfrm>
              <a:off x="5176911" y="787791"/>
              <a:ext cx="98474" cy="984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>
                <a:cs typeface="+mn-ea"/>
                <a:sym typeface="+mn-lt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5329311" y="940191"/>
              <a:ext cx="98474" cy="984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>
                <a:cs typeface="+mn-ea"/>
                <a:sym typeface="+mn-lt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5481711" y="1092591"/>
              <a:ext cx="98474" cy="984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>
                <a:cs typeface="+mn-ea"/>
                <a:sym typeface="+mn-lt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634111" y="1244991"/>
              <a:ext cx="98474" cy="984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>
                <a:cs typeface="+mn-ea"/>
                <a:sym typeface="+mn-l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786511" y="1397391"/>
              <a:ext cx="98474" cy="984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>
                <a:cs typeface="+mn-ea"/>
                <a:sym typeface="+mn-lt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87E8AA5-962C-9B22-3A06-0D4AF2F1EB48}"/>
              </a:ext>
            </a:extLst>
          </p:cNvPr>
          <p:cNvGrpSpPr/>
          <p:nvPr/>
        </p:nvGrpSpPr>
        <p:grpSpPr>
          <a:xfrm>
            <a:off x="7570866" y="1761890"/>
            <a:ext cx="1911011" cy="5001062"/>
            <a:chOff x="6211260" y="2158976"/>
            <a:chExt cx="1911011" cy="5001062"/>
          </a:xfrm>
        </p:grpSpPr>
        <p:sp>
          <p:nvSpPr>
            <p:cNvPr id="63" name="Rectangle 62"/>
            <p:cNvSpPr/>
            <p:nvPr/>
          </p:nvSpPr>
          <p:spPr>
            <a:xfrm>
              <a:off x="6394034" y="4011071"/>
              <a:ext cx="1547446" cy="4442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刘宪铎</a:t>
              </a:r>
              <a:endParaRPr lang="id-ID" sz="2000" dirty="0">
                <a:cs typeface="+mn-ea"/>
                <a:sym typeface="+mn-lt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6473945" y="2158976"/>
              <a:ext cx="1467535" cy="1685267"/>
              <a:chOff x="1519312" y="1962574"/>
              <a:chExt cx="2368550" cy="2719962"/>
            </a:xfrm>
          </p:grpSpPr>
          <p:sp>
            <p:nvSpPr>
              <p:cNvPr id="66" name="Isosceles Triangle 65"/>
              <p:cNvSpPr/>
              <p:nvPr/>
            </p:nvSpPr>
            <p:spPr>
              <a:xfrm flipV="1">
                <a:off x="2183082" y="4218302"/>
                <a:ext cx="1041009" cy="464234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>
                  <a:cs typeface="+mn-ea"/>
                  <a:sym typeface="+mn-lt"/>
                </a:endParaRP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1519312" y="1962574"/>
                <a:ext cx="2368550" cy="2368550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 dirty="0">
                  <a:cs typeface="+mn-ea"/>
                  <a:sym typeface="+mn-lt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6211260" y="4896149"/>
              <a:ext cx="1911011" cy="2263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spc="12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学号：</a:t>
              </a:r>
              <a:r>
                <a:rPr lang="en-US" altLang="zh-CN" sz="1600" spc="12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2020416228</a:t>
              </a:r>
            </a:p>
            <a:p>
              <a:pPr>
                <a:lnSpc>
                  <a:spcPct val="150000"/>
                </a:lnSpc>
              </a:pPr>
              <a:endParaRPr lang="en-US" altLang="zh-CN" sz="1600" spc="12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spc="12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负责内容：</a:t>
              </a:r>
              <a:endParaRPr lang="en-US" altLang="zh-CN" sz="1600" spc="12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spc="12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第二章代码及实验报告、实验报告整合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 rot="5759795">
            <a:off x="9436511" y="3386363"/>
            <a:ext cx="454756" cy="497695"/>
            <a:chOff x="5176911" y="787791"/>
            <a:chExt cx="708074" cy="708074"/>
          </a:xfrm>
          <a:solidFill>
            <a:schemeClr val="accent3"/>
          </a:solidFill>
        </p:grpSpPr>
        <p:sp>
          <p:nvSpPr>
            <p:cNvPr id="70" name="Oval 69"/>
            <p:cNvSpPr/>
            <p:nvPr/>
          </p:nvSpPr>
          <p:spPr>
            <a:xfrm>
              <a:off x="5176911" y="787791"/>
              <a:ext cx="98474" cy="984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>
                <a:cs typeface="+mn-ea"/>
                <a:sym typeface="+mn-lt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5329311" y="940191"/>
              <a:ext cx="98474" cy="984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>
                <a:cs typeface="+mn-ea"/>
                <a:sym typeface="+mn-lt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5481711" y="1092591"/>
              <a:ext cx="98474" cy="984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>
                <a:cs typeface="+mn-ea"/>
                <a:sym typeface="+mn-lt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5634111" y="1244991"/>
              <a:ext cx="98474" cy="984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>
                <a:cs typeface="+mn-ea"/>
                <a:sym typeface="+mn-lt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5786511" y="1397391"/>
              <a:ext cx="98474" cy="984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114B594-6C43-CE56-17F6-6A8B156DA9F0}"/>
              </a:ext>
            </a:extLst>
          </p:cNvPr>
          <p:cNvGrpSpPr/>
          <p:nvPr/>
        </p:nvGrpSpPr>
        <p:grpSpPr>
          <a:xfrm>
            <a:off x="9765732" y="1364121"/>
            <a:ext cx="1911011" cy="5001062"/>
            <a:chOff x="8391675" y="1464803"/>
            <a:chExt cx="1911011" cy="5001062"/>
          </a:xfrm>
        </p:grpSpPr>
        <p:sp>
          <p:nvSpPr>
            <p:cNvPr id="75" name="Rectangle 74"/>
            <p:cNvSpPr/>
            <p:nvPr/>
          </p:nvSpPr>
          <p:spPr>
            <a:xfrm>
              <a:off x="8574449" y="3316898"/>
              <a:ext cx="1547446" cy="4442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杜中驭</a:t>
              </a:r>
              <a:endParaRPr lang="id-ID" sz="2000" dirty="0">
                <a:cs typeface="+mn-ea"/>
                <a:sym typeface="+mn-lt"/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8654360" y="1464803"/>
              <a:ext cx="1467535" cy="1685267"/>
              <a:chOff x="1519312" y="1962574"/>
              <a:chExt cx="2368550" cy="2719962"/>
            </a:xfrm>
          </p:grpSpPr>
          <p:sp>
            <p:nvSpPr>
              <p:cNvPr id="78" name="Isosceles Triangle 77"/>
              <p:cNvSpPr/>
              <p:nvPr/>
            </p:nvSpPr>
            <p:spPr>
              <a:xfrm flipV="1">
                <a:off x="2183082" y="4218302"/>
                <a:ext cx="1041009" cy="464234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>
                  <a:cs typeface="+mn-ea"/>
                  <a:sym typeface="+mn-lt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519312" y="1962574"/>
                <a:ext cx="2368550" cy="2368550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 dirty="0">
                  <a:cs typeface="+mn-ea"/>
                  <a:sym typeface="+mn-lt"/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8391675" y="4201976"/>
              <a:ext cx="1911011" cy="2263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spc="12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学号：</a:t>
              </a:r>
              <a:r>
                <a:rPr lang="en-US" altLang="zh-CN" sz="1600" spc="12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2020416198</a:t>
              </a:r>
            </a:p>
            <a:p>
              <a:pPr>
                <a:lnSpc>
                  <a:spcPct val="150000"/>
                </a:lnSpc>
              </a:pPr>
              <a:endParaRPr lang="en-US" altLang="zh-CN" sz="1600" spc="12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spc="12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负责内容：</a:t>
              </a:r>
              <a:endParaRPr lang="en-US" altLang="zh-CN" sz="1600" spc="12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spc="12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第三章代码及实验报告，代码整理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 rot="531239">
            <a:off x="2078349" y="3318906"/>
            <a:ext cx="589999" cy="570126"/>
            <a:chOff x="815052" y="3384429"/>
            <a:chExt cx="1139942" cy="804534"/>
          </a:xfrm>
          <a:solidFill>
            <a:schemeClr val="accent3"/>
          </a:solidFill>
        </p:grpSpPr>
        <p:grpSp>
          <p:nvGrpSpPr>
            <p:cNvPr id="93" name="Group 92"/>
            <p:cNvGrpSpPr/>
            <p:nvPr/>
          </p:nvGrpSpPr>
          <p:grpSpPr>
            <a:xfrm rot="-1200000">
              <a:off x="1464681" y="3698650"/>
              <a:ext cx="490313" cy="490313"/>
              <a:chOff x="5176911" y="787791"/>
              <a:chExt cx="708074" cy="708074"/>
            </a:xfrm>
            <a:grpFill/>
          </p:grpSpPr>
          <p:sp>
            <p:nvSpPr>
              <p:cNvPr id="94" name="Oval 93"/>
              <p:cNvSpPr/>
              <p:nvPr/>
            </p:nvSpPr>
            <p:spPr>
              <a:xfrm>
                <a:off x="5176911" y="787791"/>
                <a:ext cx="98474" cy="984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>
                  <a:cs typeface="+mn-ea"/>
                  <a:sym typeface="+mn-lt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5329311" y="940191"/>
                <a:ext cx="98474" cy="984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>
                  <a:cs typeface="+mn-ea"/>
                  <a:sym typeface="+mn-lt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481711" y="1092591"/>
                <a:ext cx="98474" cy="984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>
                  <a:cs typeface="+mn-ea"/>
                  <a:sym typeface="+mn-lt"/>
                </a:endParaRPr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5634111" y="1244991"/>
                <a:ext cx="98474" cy="984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>
                  <a:cs typeface="+mn-ea"/>
                  <a:sym typeface="+mn-lt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86511" y="1397391"/>
                <a:ext cx="98474" cy="984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>
                  <a:cs typeface="+mn-ea"/>
                  <a:sym typeface="+mn-lt"/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 rot="-1200000">
              <a:off x="815052" y="3384429"/>
              <a:ext cx="490313" cy="490313"/>
              <a:chOff x="5176911" y="787791"/>
              <a:chExt cx="708074" cy="708074"/>
            </a:xfrm>
            <a:grpFill/>
          </p:grpSpPr>
          <p:sp>
            <p:nvSpPr>
              <p:cNvPr id="100" name="Oval 99"/>
              <p:cNvSpPr/>
              <p:nvPr/>
            </p:nvSpPr>
            <p:spPr>
              <a:xfrm>
                <a:off x="5176911" y="787791"/>
                <a:ext cx="98474" cy="984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>
                  <a:cs typeface="+mn-ea"/>
                  <a:sym typeface="+mn-lt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5329311" y="940191"/>
                <a:ext cx="98474" cy="984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>
                  <a:cs typeface="+mn-ea"/>
                  <a:sym typeface="+mn-lt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481711" y="1092591"/>
                <a:ext cx="98474" cy="984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>
                  <a:cs typeface="+mn-ea"/>
                  <a:sym typeface="+mn-lt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5634111" y="1244991"/>
                <a:ext cx="98474" cy="984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>
                  <a:cs typeface="+mn-ea"/>
                  <a:sym typeface="+mn-lt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5786511" y="1397391"/>
                <a:ext cx="98474" cy="984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60FE0C-3249-127B-5042-95BC1BD1E9D8}"/>
              </a:ext>
            </a:extLst>
          </p:cNvPr>
          <p:cNvGrpSpPr/>
          <p:nvPr/>
        </p:nvGrpSpPr>
        <p:grpSpPr>
          <a:xfrm>
            <a:off x="276639" y="1341787"/>
            <a:ext cx="1911011" cy="5001062"/>
            <a:chOff x="4030845" y="1464803"/>
            <a:chExt cx="1911011" cy="5001062"/>
          </a:xfrm>
        </p:grpSpPr>
        <p:sp>
          <p:nvSpPr>
            <p:cNvPr id="16" name="Rectangle 40">
              <a:extLst>
                <a:ext uri="{FF2B5EF4-FFF2-40B4-BE49-F238E27FC236}">
                  <a16:creationId xmlns:a16="http://schemas.microsoft.com/office/drawing/2014/main" id="{003DA984-7438-5EB8-BDE6-4E6E4EEA2C07}"/>
                </a:ext>
              </a:extLst>
            </p:cNvPr>
            <p:cNvSpPr/>
            <p:nvPr/>
          </p:nvSpPr>
          <p:spPr>
            <a:xfrm>
              <a:off x="4213619" y="3316898"/>
              <a:ext cx="1547446" cy="4442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李树臻</a:t>
              </a:r>
              <a:endParaRPr lang="id-ID" sz="2000" dirty="0">
                <a:cs typeface="+mn-ea"/>
                <a:sym typeface="+mn-lt"/>
              </a:endParaRPr>
            </a:p>
          </p:txBody>
        </p:sp>
        <p:grpSp>
          <p:nvGrpSpPr>
            <p:cNvPr id="17" name="Group 42">
              <a:extLst>
                <a:ext uri="{FF2B5EF4-FFF2-40B4-BE49-F238E27FC236}">
                  <a16:creationId xmlns:a16="http://schemas.microsoft.com/office/drawing/2014/main" id="{188770C0-6C68-E49B-E904-20DF9F0F604C}"/>
                </a:ext>
              </a:extLst>
            </p:cNvPr>
            <p:cNvGrpSpPr/>
            <p:nvPr/>
          </p:nvGrpSpPr>
          <p:grpSpPr>
            <a:xfrm>
              <a:off x="4293530" y="1464803"/>
              <a:ext cx="1467535" cy="1685267"/>
              <a:chOff x="1519312" y="1962574"/>
              <a:chExt cx="2368550" cy="2719962"/>
            </a:xfrm>
          </p:grpSpPr>
          <p:sp>
            <p:nvSpPr>
              <p:cNvPr id="19" name="Isosceles Triangle 43">
                <a:extLst>
                  <a:ext uri="{FF2B5EF4-FFF2-40B4-BE49-F238E27FC236}">
                    <a16:creationId xmlns:a16="http://schemas.microsoft.com/office/drawing/2014/main" id="{E2497F87-4999-28B7-6BA6-A7F12AD2B53D}"/>
                  </a:ext>
                </a:extLst>
              </p:cNvPr>
              <p:cNvSpPr/>
              <p:nvPr/>
            </p:nvSpPr>
            <p:spPr>
              <a:xfrm flipV="1">
                <a:off x="2183082" y="4218302"/>
                <a:ext cx="1041009" cy="464234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>
                  <a:cs typeface="+mn-ea"/>
                  <a:sym typeface="+mn-lt"/>
                </a:endParaRPr>
              </a:p>
            </p:txBody>
          </p:sp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26C2D373-DDCA-7BC2-77EF-3C401C7A2E2E}"/>
                  </a:ext>
                </a:extLst>
              </p:cNvPr>
              <p:cNvSpPr/>
              <p:nvPr/>
            </p:nvSpPr>
            <p:spPr>
              <a:xfrm>
                <a:off x="1519312" y="1962574"/>
                <a:ext cx="2368550" cy="2368550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8" name="TextBox 49">
              <a:extLst>
                <a:ext uri="{FF2B5EF4-FFF2-40B4-BE49-F238E27FC236}">
                  <a16:creationId xmlns:a16="http://schemas.microsoft.com/office/drawing/2014/main" id="{6B5B3556-8FFE-D3B4-FDC6-9973320D2A2A}"/>
                </a:ext>
              </a:extLst>
            </p:cNvPr>
            <p:cNvSpPr txBox="1"/>
            <p:nvPr/>
          </p:nvSpPr>
          <p:spPr>
            <a:xfrm>
              <a:off x="4030845" y="4201976"/>
              <a:ext cx="1911011" cy="2263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spc="12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学号：</a:t>
              </a:r>
              <a:r>
                <a:rPr lang="en-US" altLang="zh-CN" sz="1600" spc="12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2020416214</a:t>
              </a:r>
            </a:p>
            <a:p>
              <a:pPr>
                <a:lnSpc>
                  <a:spcPct val="150000"/>
                </a:lnSpc>
              </a:pPr>
              <a:endParaRPr lang="en-US" altLang="zh-CN" sz="1600" spc="12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spc="12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负责内容：</a:t>
              </a:r>
              <a:endParaRPr lang="en-US" altLang="zh-CN" sz="1600" spc="12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spc="12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第五章、第八章代码及实验报告，自选题目讲解</a:t>
              </a:r>
            </a:p>
          </p:txBody>
        </p:sp>
      </p:grpSp>
      <p:grpSp>
        <p:nvGrpSpPr>
          <p:cNvPr id="21" name="Group 50">
            <a:extLst>
              <a:ext uri="{FF2B5EF4-FFF2-40B4-BE49-F238E27FC236}">
                <a16:creationId xmlns:a16="http://schemas.microsoft.com/office/drawing/2014/main" id="{EFABA579-E9D5-0E43-ED39-6C558554ACAA}"/>
              </a:ext>
            </a:extLst>
          </p:cNvPr>
          <p:cNvGrpSpPr/>
          <p:nvPr/>
        </p:nvGrpSpPr>
        <p:grpSpPr>
          <a:xfrm rot="16977045">
            <a:off x="4612827" y="3405687"/>
            <a:ext cx="490313" cy="490313"/>
            <a:chOff x="5176911" y="787791"/>
            <a:chExt cx="708074" cy="708074"/>
          </a:xfrm>
          <a:solidFill>
            <a:schemeClr val="accent3"/>
          </a:solidFill>
        </p:grpSpPr>
        <p:sp>
          <p:nvSpPr>
            <p:cNvPr id="22" name="Oval 53">
              <a:extLst>
                <a:ext uri="{FF2B5EF4-FFF2-40B4-BE49-F238E27FC236}">
                  <a16:creationId xmlns:a16="http://schemas.microsoft.com/office/drawing/2014/main" id="{6B45A1D1-8D97-D173-30B2-B083EF2AFEE4}"/>
                </a:ext>
              </a:extLst>
            </p:cNvPr>
            <p:cNvSpPr/>
            <p:nvPr/>
          </p:nvSpPr>
          <p:spPr>
            <a:xfrm>
              <a:off x="5176911" y="787791"/>
              <a:ext cx="98474" cy="984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>
                <a:cs typeface="+mn-ea"/>
                <a:sym typeface="+mn-lt"/>
              </a:endParaRPr>
            </a:p>
          </p:txBody>
        </p:sp>
        <p:sp>
          <p:nvSpPr>
            <p:cNvPr id="23" name="Oval 54">
              <a:extLst>
                <a:ext uri="{FF2B5EF4-FFF2-40B4-BE49-F238E27FC236}">
                  <a16:creationId xmlns:a16="http://schemas.microsoft.com/office/drawing/2014/main" id="{E8B69120-CAB0-E948-E6A6-5487067A2374}"/>
                </a:ext>
              </a:extLst>
            </p:cNvPr>
            <p:cNvSpPr/>
            <p:nvPr/>
          </p:nvSpPr>
          <p:spPr>
            <a:xfrm>
              <a:off x="5329311" y="940191"/>
              <a:ext cx="98474" cy="984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>
                <a:cs typeface="+mn-ea"/>
                <a:sym typeface="+mn-lt"/>
              </a:endParaRPr>
            </a:p>
          </p:txBody>
        </p:sp>
        <p:sp>
          <p:nvSpPr>
            <p:cNvPr id="24" name="Oval 55">
              <a:extLst>
                <a:ext uri="{FF2B5EF4-FFF2-40B4-BE49-F238E27FC236}">
                  <a16:creationId xmlns:a16="http://schemas.microsoft.com/office/drawing/2014/main" id="{600B68AC-72AD-3834-8198-E832E10A4420}"/>
                </a:ext>
              </a:extLst>
            </p:cNvPr>
            <p:cNvSpPr/>
            <p:nvPr/>
          </p:nvSpPr>
          <p:spPr>
            <a:xfrm>
              <a:off x="5481711" y="1092591"/>
              <a:ext cx="98474" cy="984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>
                <a:cs typeface="+mn-ea"/>
                <a:sym typeface="+mn-lt"/>
              </a:endParaRPr>
            </a:p>
          </p:txBody>
        </p:sp>
        <p:sp>
          <p:nvSpPr>
            <p:cNvPr id="25" name="Oval 56">
              <a:extLst>
                <a:ext uri="{FF2B5EF4-FFF2-40B4-BE49-F238E27FC236}">
                  <a16:creationId xmlns:a16="http://schemas.microsoft.com/office/drawing/2014/main" id="{9ABDE73C-C3C8-903D-AC5A-7DF300057D0A}"/>
                </a:ext>
              </a:extLst>
            </p:cNvPr>
            <p:cNvSpPr/>
            <p:nvPr/>
          </p:nvSpPr>
          <p:spPr>
            <a:xfrm>
              <a:off x="5634111" y="1244991"/>
              <a:ext cx="98474" cy="984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>
                <a:cs typeface="+mn-ea"/>
                <a:sym typeface="+mn-lt"/>
              </a:endParaRPr>
            </a:p>
          </p:txBody>
        </p:sp>
        <p:sp>
          <p:nvSpPr>
            <p:cNvPr id="26" name="Oval 61">
              <a:extLst>
                <a:ext uri="{FF2B5EF4-FFF2-40B4-BE49-F238E27FC236}">
                  <a16:creationId xmlns:a16="http://schemas.microsoft.com/office/drawing/2014/main" id="{070836A9-C742-DC6D-102D-DF3CB2E5142F}"/>
                </a:ext>
              </a:extLst>
            </p:cNvPr>
            <p:cNvSpPr/>
            <p:nvPr/>
          </p:nvSpPr>
          <p:spPr>
            <a:xfrm>
              <a:off x="5786511" y="1397391"/>
              <a:ext cx="98474" cy="984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>
                <a:cs typeface="+mn-ea"/>
                <a:sym typeface="+mn-lt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AEB9AEC7-8C89-1292-5E6B-92109616E3FE}"/>
              </a:ext>
            </a:extLst>
          </p:cNvPr>
          <p:cNvSpPr txBox="1"/>
          <p:nvPr/>
        </p:nvSpPr>
        <p:spPr>
          <a:xfrm>
            <a:off x="1082842" y="316208"/>
            <a:ext cx="3862683" cy="584775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64F6B"/>
                </a:solidFill>
              </a:rPr>
              <a:t>成员分工</a:t>
            </a:r>
          </a:p>
        </p:txBody>
      </p:sp>
    </p:spTree>
    <p:extLst>
      <p:ext uri="{BB962C8B-B14F-4D97-AF65-F5344CB8AC3E}">
        <p14:creationId xmlns:p14="http://schemas.microsoft.com/office/powerpoint/2010/main" val="394201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236470" y="3227627"/>
            <a:ext cx="9720752" cy="419115"/>
          </a:xfrm>
          <a:custGeom>
            <a:avLst/>
            <a:gdLst/>
            <a:ahLst/>
            <a:cxnLst/>
            <a:rect l="l" t="t" r="r" b="b"/>
            <a:pathLst>
              <a:path w="9216713" h="397383">
                <a:moveTo>
                  <a:pt x="9027521" y="0"/>
                </a:moveTo>
                <a:lnTo>
                  <a:pt x="7264770" y="0"/>
                </a:lnTo>
                <a:lnTo>
                  <a:pt x="7243247" y="0"/>
                </a:lnTo>
                <a:lnTo>
                  <a:pt x="5500494" y="0"/>
                </a:lnTo>
                <a:lnTo>
                  <a:pt x="5478971" y="0"/>
                </a:lnTo>
                <a:lnTo>
                  <a:pt x="3737756" y="0"/>
                </a:lnTo>
                <a:lnTo>
                  <a:pt x="3716220" y="0"/>
                </a:lnTo>
                <a:lnTo>
                  <a:pt x="1975018" y="0"/>
                </a:lnTo>
                <a:lnTo>
                  <a:pt x="1953469" y="0"/>
                </a:lnTo>
                <a:lnTo>
                  <a:pt x="189193" y="0"/>
                </a:lnTo>
                <a:cubicBezTo>
                  <a:pt x="84707" y="0"/>
                  <a:pt x="0" y="88960"/>
                  <a:pt x="0" y="198685"/>
                </a:cubicBezTo>
                <a:cubicBezTo>
                  <a:pt x="0" y="308423"/>
                  <a:pt x="84707" y="397383"/>
                  <a:pt x="189193" y="397383"/>
                </a:cubicBezTo>
                <a:lnTo>
                  <a:pt x="1953469" y="397383"/>
                </a:lnTo>
                <a:lnTo>
                  <a:pt x="1975018" y="397383"/>
                </a:lnTo>
                <a:lnTo>
                  <a:pt x="3716220" y="397383"/>
                </a:lnTo>
                <a:lnTo>
                  <a:pt x="3737756" y="397383"/>
                </a:lnTo>
                <a:lnTo>
                  <a:pt x="5478971" y="397383"/>
                </a:lnTo>
                <a:lnTo>
                  <a:pt x="5500494" y="397383"/>
                </a:lnTo>
                <a:lnTo>
                  <a:pt x="7243247" y="397383"/>
                </a:lnTo>
                <a:lnTo>
                  <a:pt x="7264770" y="397383"/>
                </a:lnTo>
                <a:lnTo>
                  <a:pt x="9027521" y="397383"/>
                </a:lnTo>
                <a:cubicBezTo>
                  <a:pt x="9132007" y="397383"/>
                  <a:pt x="9216714" y="308423"/>
                  <a:pt x="9216714" y="198685"/>
                </a:cubicBezTo>
                <a:cubicBezTo>
                  <a:pt x="9216714" y="88960"/>
                  <a:pt x="9132007" y="0"/>
                  <a:pt x="9027521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8862611" y="3288101"/>
            <a:ext cx="276733" cy="276733"/>
          </a:xfrm>
          <a:custGeom>
            <a:avLst/>
            <a:gdLst/>
            <a:ahLst/>
            <a:cxnLst/>
            <a:rect l="l" t="t" r="r" b="b"/>
            <a:pathLst>
              <a:path w="262384" h="262384">
                <a:moveTo>
                  <a:pt x="131204" y="262383"/>
                </a:moveTo>
                <a:cubicBezTo>
                  <a:pt x="58849" y="262383"/>
                  <a:pt x="0" y="203534"/>
                  <a:pt x="0" y="131191"/>
                </a:cubicBezTo>
                <a:cubicBezTo>
                  <a:pt x="0" y="58848"/>
                  <a:pt x="58849" y="0"/>
                  <a:pt x="131204" y="0"/>
                </a:cubicBezTo>
                <a:cubicBezTo>
                  <a:pt x="203535" y="0"/>
                  <a:pt x="262383" y="58848"/>
                  <a:pt x="262383" y="131191"/>
                </a:cubicBezTo>
                <a:cubicBezTo>
                  <a:pt x="262383" y="203534"/>
                  <a:pt x="203535" y="262383"/>
                  <a:pt x="131204" y="262383"/>
                </a:cubicBezTo>
                <a:close/>
                <a:moveTo>
                  <a:pt x="131204" y="28487"/>
                </a:moveTo>
                <a:cubicBezTo>
                  <a:pt x="74554" y="28487"/>
                  <a:pt x="28475" y="74567"/>
                  <a:pt x="28475" y="131191"/>
                </a:cubicBezTo>
                <a:cubicBezTo>
                  <a:pt x="28475" y="187816"/>
                  <a:pt x="74554" y="233896"/>
                  <a:pt x="131204" y="233896"/>
                </a:cubicBezTo>
                <a:cubicBezTo>
                  <a:pt x="187829" y="233896"/>
                  <a:pt x="233909" y="187816"/>
                  <a:pt x="233909" y="131191"/>
                </a:cubicBezTo>
                <a:cubicBezTo>
                  <a:pt x="233909" y="74567"/>
                  <a:pt x="187829" y="28487"/>
                  <a:pt x="131204" y="28487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 sz="2400"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82DBE11-AE1F-7AD2-6CDC-AA83A8C96CA1}"/>
              </a:ext>
            </a:extLst>
          </p:cNvPr>
          <p:cNvGrpSpPr/>
          <p:nvPr/>
        </p:nvGrpSpPr>
        <p:grpSpPr>
          <a:xfrm>
            <a:off x="9485902" y="4285047"/>
            <a:ext cx="2183247" cy="1354994"/>
            <a:chOff x="7595137" y="4181935"/>
            <a:chExt cx="2183247" cy="1354994"/>
          </a:xfrm>
        </p:grpSpPr>
        <p:sp>
          <p:nvSpPr>
            <p:cNvPr id="26" name="TextBox 25"/>
            <p:cNvSpPr txBox="1"/>
            <p:nvPr/>
          </p:nvSpPr>
          <p:spPr>
            <a:xfrm>
              <a:off x="7595137" y="4657457"/>
              <a:ext cx="2183247" cy="879472"/>
            </a:xfrm>
            <a:prstGeom prst="rect">
              <a:avLst/>
            </a:prstGeom>
          </p:spPr>
          <p:txBody>
            <a:bodyPr lIns="0" tIns="0" rIns="66973" rtlCol="0" anchor="t">
              <a:spAutoFit/>
            </a:bodyPr>
            <a:lstStyle/>
            <a:p>
              <a:pPr>
                <a:lnSpc>
                  <a:spcPct val="116199"/>
                </a:lnSpc>
              </a:pPr>
              <a:r>
                <a:rPr lang="zh-CN" altLang="en-US" sz="1600" dirty="0">
                  <a:solidFill>
                    <a:srgbClr val="7F7F7F"/>
                  </a:solidFill>
                  <a:cs typeface="+mn-ea"/>
                  <a:sym typeface="+mn-lt"/>
                </a:rPr>
                <a:t>实训文件整理</a:t>
              </a:r>
              <a:endParaRPr lang="en-US" altLang="zh-CN" sz="1600" dirty="0">
                <a:solidFill>
                  <a:srgbClr val="7F7F7F"/>
                </a:solidFill>
                <a:cs typeface="+mn-ea"/>
                <a:sym typeface="+mn-lt"/>
              </a:endParaRPr>
            </a:p>
            <a:p>
              <a:pPr>
                <a:lnSpc>
                  <a:spcPct val="116199"/>
                </a:lnSpc>
              </a:pPr>
              <a:r>
                <a:rPr lang="zh-CN" altLang="en-US" sz="1600" dirty="0">
                  <a:solidFill>
                    <a:srgbClr val="7F7F7F"/>
                  </a:solidFill>
                  <a:cs typeface="+mn-ea"/>
                  <a:sym typeface="+mn-lt"/>
                </a:rPr>
                <a:t>实训收尾工作</a:t>
              </a:r>
              <a:endParaRPr lang="en-US" altLang="zh-CN" sz="1600" dirty="0">
                <a:solidFill>
                  <a:srgbClr val="7F7F7F"/>
                </a:solidFill>
                <a:cs typeface="+mn-ea"/>
                <a:sym typeface="+mn-lt"/>
              </a:endParaRPr>
            </a:p>
            <a:p>
              <a:pPr>
                <a:lnSpc>
                  <a:spcPct val="116199"/>
                </a:lnSpc>
              </a:pPr>
              <a:r>
                <a:rPr lang="zh-CN" altLang="en-US" sz="1600" dirty="0">
                  <a:solidFill>
                    <a:srgbClr val="7F7F7F"/>
                  </a:solidFill>
                  <a:cs typeface="+mn-ea"/>
                  <a:sym typeface="+mn-lt"/>
                </a:rPr>
                <a:t>答辩</a:t>
              </a:r>
              <a:endParaRPr lang="en-US" sz="1400" dirty="0">
                <a:cs typeface="+mn-ea"/>
                <a:sym typeface="+mn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95137" y="4181935"/>
              <a:ext cx="2183247" cy="497893"/>
            </a:xfrm>
            <a:prstGeom prst="rect">
              <a:avLst/>
            </a:prstGeom>
          </p:spPr>
          <p:txBody>
            <a:bodyPr lIns="0" tIns="0" rIns="66973" rtlCol="0" anchor="t">
              <a:spAutoFit/>
            </a:bodyPr>
            <a:lstStyle/>
            <a:p>
              <a:pPr>
                <a:lnSpc>
                  <a:spcPct val="116199"/>
                </a:lnSpc>
              </a:pPr>
              <a:r>
                <a:rPr 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2023.2.25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0697E75-5197-2614-3A24-B0CFA3EDA761}"/>
              </a:ext>
            </a:extLst>
          </p:cNvPr>
          <p:cNvGrpSpPr/>
          <p:nvPr/>
        </p:nvGrpSpPr>
        <p:grpSpPr>
          <a:xfrm>
            <a:off x="1158540" y="1633514"/>
            <a:ext cx="2959908" cy="1923646"/>
            <a:chOff x="1158540" y="1633514"/>
            <a:chExt cx="2959908" cy="1923646"/>
          </a:xfrm>
        </p:grpSpPr>
        <p:sp>
          <p:nvSpPr>
            <p:cNvPr id="3" name="Freeform 2"/>
            <p:cNvSpPr/>
            <p:nvPr/>
          </p:nvSpPr>
          <p:spPr>
            <a:xfrm>
              <a:off x="1475358" y="2294868"/>
              <a:ext cx="0" cy="1013726"/>
            </a:xfrm>
            <a:custGeom>
              <a:avLst/>
              <a:gdLst/>
              <a:ahLst/>
              <a:cxnLst/>
              <a:rect l="l" t="t" r="r" b="b"/>
              <a:pathLst>
                <a:path h="961162">
                  <a:moveTo>
                    <a:pt x="0" y="0"/>
                  </a:moveTo>
                  <a:lnTo>
                    <a:pt x="0" y="961162"/>
                  </a:lnTo>
                </a:path>
              </a:pathLst>
            </a:custGeom>
            <a:solidFill>
              <a:srgbClr val="1062DA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>
              <a:off x="1339333" y="3280427"/>
              <a:ext cx="276733" cy="276733"/>
            </a:xfrm>
            <a:custGeom>
              <a:avLst/>
              <a:gdLst/>
              <a:ahLst/>
              <a:cxnLst/>
              <a:rect l="l" t="t" r="r" b="b"/>
              <a:pathLst>
                <a:path w="262384" h="262384">
                  <a:moveTo>
                    <a:pt x="131205" y="262384"/>
                  </a:moveTo>
                  <a:cubicBezTo>
                    <a:pt x="58849" y="262384"/>
                    <a:pt x="0" y="203535"/>
                    <a:pt x="0" y="131192"/>
                  </a:cubicBezTo>
                  <a:cubicBezTo>
                    <a:pt x="0" y="58849"/>
                    <a:pt x="58849" y="0"/>
                    <a:pt x="131205" y="0"/>
                  </a:cubicBezTo>
                  <a:cubicBezTo>
                    <a:pt x="203535" y="0"/>
                    <a:pt x="262384" y="58849"/>
                    <a:pt x="262384" y="131192"/>
                  </a:cubicBezTo>
                  <a:cubicBezTo>
                    <a:pt x="262384" y="203535"/>
                    <a:pt x="203535" y="262384"/>
                    <a:pt x="131205" y="262384"/>
                  </a:cubicBezTo>
                  <a:close/>
                  <a:moveTo>
                    <a:pt x="131205" y="28488"/>
                  </a:moveTo>
                  <a:cubicBezTo>
                    <a:pt x="74555" y="28488"/>
                    <a:pt x="28475" y="74567"/>
                    <a:pt x="28475" y="131192"/>
                  </a:cubicBezTo>
                  <a:cubicBezTo>
                    <a:pt x="28475" y="187817"/>
                    <a:pt x="74555" y="233896"/>
                    <a:pt x="131205" y="233896"/>
                  </a:cubicBezTo>
                  <a:cubicBezTo>
                    <a:pt x="187830" y="233896"/>
                    <a:pt x="233909" y="187817"/>
                    <a:pt x="233909" y="131192"/>
                  </a:cubicBezTo>
                  <a:cubicBezTo>
                    <a:pt x="233909" y="74567"/>
                    <a:pt x="187830" y="28488"/>
                    <a:pt x="131205" y="2848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1158540" y="1655639"/>
              <a:ext cx="635206" cy="635206"/>
            </a:xfrm>
            <a:custGeom>
              <a:avLst/>
              <a:gdLst/>
              <a:ahLst/>
              <a:cxnLst/>
              <a:rect l="l" t="t" r="r" b="b"/>
              <a:pathLst>
                <a:path w="602269" h="602269">
                  <a:moveTo>
                    <a:pt x="602269" y="301135"/>
                  </a:moveTo>
                  <a:cubicBezTo>
                    <a:pt x="602269" y="467448"/>
                    <a:pt x="467448" y="602269"/>
                    <a:pt x="301134" y="602269"/>
                  </a:cubicBezTo>
                  <a:cubicBezTo>
                    <a:pt x="134821" y="602269"/>
                    <a:pt x="0" y="467448"/>
                    <a:pt x="0" y="301135"/>
                  </a:cubicBezTo>
                  <a:cubicBezTo>
                    <a:pt x="0" y="134821"/>
                    <a:pt x="134821" y="0"/>
                    <a:pt x="301134" y="0"/>
                  </a:cubicBezTo>
                  <a:cubicBezTo>
                    <a:pt x="467448" y="0"/>
                    <a:pt x="602269" y="134821"/>
                    <a:pt x="602269" y="30113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35201" y="1633514"/>
              <a:ext cx="2183247" cy="497893"/>
            </a:xfrm>
            <a:prstGeom prst="rect">
              <a:avLst/>
            </a:prstGeom>
          </p:spPr>
          <p:txBody>
            <a:bodyPr lIns="0" tIns="0" rIns="66973" rtlCol="0" anchor="t">
              <a:spAutoFit/>
            </a:bodyPr>
            <a:lstStyle/>
            <a:p>
              <a:pPr>
                <a:lnSpc>
                  <a:spcPct val="116199"/>
                </a:lnSpc>
              </a:pPr>
              <a:r>
                <a:rPr 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2023.2.20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35201" y="2109037"/>
              <a:ext cx="2183247" cy="662361"/>
            </a:xfrm>
            <a:prstGeom prst="rect">
              <a:avLst/>
            </a:prstGeom>
          </p:spPr>
          <p:txBody>
            <a:bodyPr lIns="0" tIns="0" rIns="66973" rtlCol="0" anchor="t">
              <a:spAutoFit/>
            </a:bodyPr>
            <a:lstStyle/>
            <a:p>
              <a:pPr>
                <a:lnSpc>
                  <a:spcPct val="116199"/>
                </a:lnSpc>
              </a:pPr>
              <a:r>
                <a:rPr lang="zh-CN" altLang="en-US" dirty="0">
                  <a:solidFill>
                    <a:srgbClr val="7F7F7F"/>
                  </a:solidFill>
                  <a:cs typeface="+mn-ea"/>
                  <a:sym typeface="+mn-lt"/>
                </a:rPr>
                <a:t>完成团队组建</a:t>
              </a:r>
              <a:endParaRPr lang="en-US" altLang="zh-CN" dirty="0">
                <a:solidFill>
                  <a:srgbClr val="7F7F7F"/>
                </a:solidFill>
                <a:cs typeface="+mn-ea"/>
                <a:sym typeface="+mn-lt"/>
              </a:endParaRPr>
            </a:p>
            <a:p>
              <a:pPr>
                <a:lnSpc>
                  <a:spcPct val="116199"/>
                </a:lnSpc>
              </a:pPr>
              <a:r>
                <a:rPr lang="zh-CN" altLang="en-US" dirty="0">
                  <a:solidFill>
                    <a:srgbClr val="7F7F7F"/>
                  </a:solidFill>
                  <a:cs typeface="+mn-ea"/>
                  <a:sym typeface="+mn-lt"/>
                </a:rPr>
                <a:t>实训任务分工</a:t>
              </a:r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7" name="Freeform 36"/>
            <p:cNvSpPr/>
            <p:nvPr/>
          </p:nvSpPr>
          <p:spPr>
            <a:xfrm>
              <a:off x="1292877" y="1789890"/>
              <a:ext cx="376610" cy="387071"/>
            </a:xfrm>
            <a:custGeom>
              <a:avLst/>
              <a:gdLst/>
              <a:ahLst/>
              <a:cxnLst/>
              <a:rect l="l" t="t" r="r" b="b"/>
              <a:pathLst>
                <a:path w="357082" h="367001">
                  <a:moveTo>
                    <a:pt x="356786" y="130794"/>
                  </a:moveTo>
                  <a:lnTo>
                    <a:pt x="355899" y="132998"/>
                  </a:lnTo>
                  <a:lnTo>
                    <a:pt x="354624" y="134895"/>
                  </a:lnTo>
                  <a:lnTo>
                    <a:pt x="352850" y="136364"/>
                  </a:lnTo>
                  <a:lnTo>
                    <a:pt x="350790" y="137313"/>
                  </a:lnTo>
                  <a:lnTo>
                    <a:pt x="348526" y="137629"/>
                  </a:lnTo>
                  <a:lnTo>
                    <a:pt x="317248" y="137629"/>
                  </a:lnTo>
                  <a:lnTo>
                    <a:pt x="314882" y="137313"/>
                  </a:lnTo>
                  <a:lnTo>
                    <a:pt x="312822" y="136364"/>
                  </a:lnTo>
                  <a:lnTo>
                    <a:pt x="311150" y="134895"/>
                  </a:lnTo>
                  <a:lnTo>
                    <a:pt x="309681" y="132998"/>
                  </a:lnTo>
                  <a:lnTo>
                    <a:pt x="308784" y="130794"/>
                  </a:lnTo>
                  <a:lnTo>
                    <a:pt x="308499" y="128376"/>
                  </a:lnTo>
                  <a:lnTo>
                    <a:pt x="308784" y="125857"/>
                  </a:lnTo>
                  <a:lnTo>
                    <a:pt x="309681" y="123551"/>
                  </a:lnTo>
                  <a:lnTo>
                    <a:pt x="311150" y="121654"/>
                  </a:lnTo>
                  <a:lnTo>
                    <a:pt x="312822" y="120287"/>
                  </a:lnTo>
                  <a:lnTo>
                    <a:pt x="314882" y="119348"/>
                  </a:lnTo>
                  <a:lnTo>
                    <a:pt x="317248" y="119022"/>
                  </a:lnTo>
                  <a:lnTo>
                    <a:pt x="348526" y="119022"/>
                  </a:lnTo>
                  <a:lnTo>
                    <a:pt x="350790" y="119348"/>
                  </a:lnTo>
                  <a:lnTo>
                    <a:pt x="352850" y="120287"/>
                  </a:lnTo>
                  <a:lnTo>
                    <a:pt x="354624" y="121654"/>
                  </a:lnTo>
                  <a:lnTo>
                    <a:pt x="355899" y="123551"/>
                  </a:lnTo>
                  <a:lnTo>
                    <a:pt x="356786" y="125857"/>
                  </a:lnTo>
                  <a:lnTo>
                    <a:pt x="357082" y="128376"/>
                  </a:lnTo>
                  <a:lnTo>
                    <a:pt x="356786" y="130794"/>
                  </a:lnTo>
                  <a:close/>
                  <a:moveTo>
                    <a:pt x="302237" y="13711"/>
                  </a:moveTo>
                  <a:lnTo>
                    <a:pt x="301044" y="15333"/>
                  </a:lnTo>
                  <a:lnTo>
                    <a:pt x="278649" y="38276"/>
                  </a:lnTo>
                  <a:lnTo>
                    <a:pt x="277150" y="39388"/>
                  </a:lnTo>
                  <a:lnTo>
                    <a:pt x="275661" y="40204"/>
                  </a:lnTo>
                  <a:lnTo>
                    <a:pt x="274060" y="40612"/>
                  </a:lnTo>
                  <a:lnTo>
                    <a:pt x="272357" y="40919"/>
                  </a:lnTo>
                  <a:lnTo>
                    <a:pt x="270654" y="40612"/>
                  </a:lnTo>
                  <a:lnTo>
                    <a:pt x="269053" y="40204"/>
                  </a:lnTo>
                  <a:lnTo>
                    <a:pt x="267452" y="39388"/>
                  </a:lnTo>
                  <a:lnTo>
                    <a:pt x="266157" y="38276"/>
                  </a:lnTo>
                  <a:lnTo>
                    <a:pt x="264851" y="36552"/>
                  </a:lnTo>
                  <a:lnTo>
                    <a:pt x="264066" y="34828"/>
                  </a:lnTo>
                  <a:lnTo>
                    <a:pt x="263556" y="32890"/>
                  </a:lnTo>
                  <a:lnTo>
                    <a:pt x="263556" y="30870"/>
                  </a:lnTo>
                  <a:lnTo>
                    <a:pt x="264066" y="28942"/>
                  </a:lnTo>
                  <a:lnTo>
                    <a:pt x="264851" y="27106"/>
                  </a:lnTo>
                  <a:lnTo>
                    <a:pt x="266157" y="25586"/>
                  </a:lnTo>
                  <a:lnTo>
                    <a:pt x="288541" y="2642"/>
                  </a:lnTo>
                  <a:lnTo>
                    <a:pt x="290244" y="1326"/>
                  </a:lnTo>
                  <a:lnTo>
                    <a:pt x="292049" y="408"/>
                  </a:lnTo>
                  <a:lnTo>
                    <a:pt x="293844" y="0"/>
                  </a:lnTo>
                  <a:lnTo>
                    <a:pt x="295741" y="0"/>
                  </a:lnTo>
                  <a:lnTo>
                    <a:pt x="297638" y="408"/>
                  </a:lnTo>
                  <a:lnTo>
                    <a:pt x="299535" y="1326"/>
                  </a:lnTo>
                  <a:lnTo>
                    <a:pt x="301044" y="2642"/>
                  </a:lnTo>
                  <a:lnTo>
                    <a:pt x="302237" y="4275"/>
                  </a:lnTo>
                  <a:lnTo>
                    <a:pt x="303145" y="6101"/>
                  </a:lnTo>
                  <a:lnTo>
                    <a:pt x="303634" y="8019"/>
                  </a:lnTo>
                  <a:lnTo>
                    <a:pt x="303634" y="10059"/>
                  </a:lnTo>
                  <a:lnTo>
                    <a:pt x="303145" y="11987"/>
                  </a:lnTo>
                  <a:lnTo>
                    <a:pt x="302237" y="13711"/>
                  </a:lnTo>
                  <a:close/>
                  <a:moveTo>
                    <a:pt x="268604" y="75145"/>
                  </a:moveTo>
                  <a:lnTo>
                    <a:pt x="272928" y="82347"/>
                  </a:lnTo>
                  <a:lnTo>
                    <a:pt x="276752" y="89957"/>
                  </a:lnTo>
                  <a:lnTo>
                    <a:pt x="279995" y="97762"/>
                  </a:lnTo>
                  <a:lnTo>
                    <a:pt x="282749" y="105872"/>
                  </a:lnTo>
                  <a:lnTo>
                    <a:pt x="284911" y="114370"/>
                  </a:lnTo>
                  <a:lnTo>
                    <a:pt x="286573" y="122990"/>
                  </a:lnTo>
                  <a:lnTo>
                    <a:pt x="287562" y="131886"/>
                  </a:lnTo>
                  <a:lnTo>
                    <a:pt x="287858" y="140996"/>
                  </a:lnTo>
                  <a:lnTo>
                    <a:pt x="287562" y="150004"/>
                  </a:lnTo>
                  <a:lnTo>
                    <a:pt x="286573" y="159114"/>
                  </a:lnTo>
                  <a:lnTo>
                    <a:pt x="284992" y="168224"/>
                  </a:lnTo>
                  <a:lnTo>
                    <a:pt x="282942" y="177334"/>
                  </a:lnTo>
                  <a:lnTo>
                    <a:pt x="280393" y="186444"/>
                  </a:lnTo>
                  <a:lnTo>
                    <a:pt x="277048" y="195248"/>
                  </a:lnTo>
                  <a:lnTo>
                    <a:pt x="273417" y="204062"/>
                  </a:lnTo>
                  <a:lnTo>
                    <a:pt x="269196" y="212662"/>
                  </a:lnTo>
                  <a:lnTo>
                    <a:pt x="264382" y="221068"/>
                  </a:lnTo>
                  <a:lnTo>
                    <a:pt x="259181" y="228984"/>
                  </a:lnTo>
                  <a:lnTo>
                    <a:pt x="254266" y="236574"/>
                  </a:lnTo>
                  <a:lnTo>
                    <a:pt x="249952" y="244490"/>
                  </a:lnTo>
                  <a:lnTo>
                    <a:pt x="246209" y="252397"/>
                  </a:lnTo>
                  <a:lnTo>
                    <a:pt x="243170" y="260395"/>
                  </a:lnTo>
                  <a:lnTo>
                    <a:pt x="240815" y="268607"/>
                  </a:lnTo>
                  <a:lnTo>
                    <a:pt x="239142" y="277013"/>
                  </a:lnTo>
                  <a:lnTo>
                    <a:pt x="238071" y="285215"/>
                  </a:lnTo>
                  <a:lnTo>
                    <a:pt x="237776" y="293529"/>
                  </a:lnTo>
                  <a:lnTo>
                    <a:pt x="237776" y="349281"/>
                  </a:lnTo>
                  <a:lnTo>
                    <a:pt x="237572" y="352474"/>
                  </a:lnTo>
                  <a:lnTo>
                    <a:pt x="236695" y="355483"/>
                  </a:lnTo>
                  <a:lnTo>
                    <a:pt x="235410" y="358187"/>
                  </a:lnTo>
                  <a:lnTo>
                    <a:pt x="233747" y="360686"/>
                  </a:lnTo>
                  <a:lnTo>
                    <a:pt x="231585" y="362788"/>
                  </a:lnTo>
                  <a:lnTo>
                    <a:pt x="229230" y="364593"/>
                  </a:lnTo>
                  <a:lnTo>
                    <a:pt x="226476" y="365889"/>
                  </a:lnTo>
                  <a:lnTo>
                    <a:pt x="223529" y="366695"/>
                  </a:lnTo>
                  <a:lnTo>
                    <a:pt x="220388" y="367001"/>
                  </a:lnTo>
                  <a:lnTo>
                    <a:pt x="137703" y="367001"/>
                  </a:lnTo>
                  <a:lnTo>
                    <a:pt x="134562" y="366695"/>
                  </a:lnTo>
                  <a:lnTo>
                    <a:pt x="131615" y="365889"/>
                  </a:lnTo>
                  <a:lnTo>
                    <a:pt x="128963" y="364593"/>
                  </a:lnTo>
                  <a:lnTo>
                    <a:pt x="126516" y="362788"/>
                  </a:lnTo>
                  <a:lnTo>
                    <a:pt x="124445" y="360686"/>
                  </a:lnTo>
                  <a:lnTo>
                    <a:pt x="122783" y="358187"/>
                  </a:lnTo>
                  <a:lnTo>
                    <a:pt x="121406" y="355483"/>
                  </a:lnTo>
                  <a:lnTo>
                    <a:pt x="120723" y="352474"/>
                  </a:lnTo>
                  <a:lnTo>
                    <a:pt x="120325" y="349281"/>
                  </a:lnTo>
                  <a:lnTo>
                    <a:pt x="120325" y="293529"/>
                  </a:lnTo>
                  <a:lnTo>
                    <a:pt x="120030" y="285215"/>
                  </a:lnTo>
                  <a:lnTo>
                    <a:pt x="119051" y="277013"/>
                  </a:lnTo>
                  <a:lnTo>
                    <a:pt x="117286" y="268607"/>
                  </a:lnTo>
                  <a:lnTo>
                    <a:pt x="114931" y="260395"/>
                  </a:lnTo>
                  <a:lnTo>
                    <a:pt x="111892" y="252397"/>
                  </a:lnTo>
                  <a:lnTo>
                    <a:pt x="108251" y="244490"/>
                  </a:lnTo>
                  <a:lnTo>
                    <a:pt x="103927" y="236574"/>
                  </a:lnTo>
                  <a:lnTo>
                    <a:pt x="99022" y="228984"/>
                  </a:lnTo>
                  <a:lnTo>
                    <a:pt x="93719" y="221068"/>
                  </a:lnTo>
                  <a:lnTo>
                    <a:pt x="89099" y="212662"/>
                  </a:lnTo>
                  <a:lnTo>
                    <a:pt x="84786" y="204062"/>
                  </a:lnTo>
                  <a:lnTo>
                    <a:pt x="81053" y="195248"/>
                  </a:lnTo>
                  <a:lnTo>
                    <a:pt x="77902" y="186444"/>
                  </a:lnTo>
                  <a:lnTo>
                    <a:pt x="75159" y="177334"/>
                  </a:lnTo>
                  <a:lnTo>
                    <a:pt x="73099" y="168224"/>
                  </a:lnTo>
                  <a:lnTo>
                    <a:pt x="71620" y="159114"/>
                  </a:lnTo>
                  <a:lnTo>
                    <a:pt x="70641" y="150004"/>
                  </a:lnTo>
                  <a:lnTo>
                    <a:pt x="70447" y="140996"/>
                  </a:lnTo>
                  <a:lnTo>
                    <a:pt x="70743" y="131886"/>
                  </a:lnTo>
                  <a:lnTo>
                    <a:pt x="71620" y="122990"/>
                  </a:lnTo>
                  <a:lnTo>
                    <a:pt x="73201" y="114370"/>
                  </a:lnTo>
                  <a:lnTo>
                    <a:pt x="75454" y="105872"/>
                  </a:lnTo>
                  <a:lnTo>
                    <a:pt x="78106" y="97762"/>
                  </a:lnTo>
                  <a:lnTo>
                    <a:pt x="81349" y="89957"/>
                  </a:lnTo>
                  <a:lnTo>
                    <a:pt x="85183" y="82347"/>
                  </a:lnTo>
                  <a:lnTo>
                    <a:pt x="89487" y="75145"/>
                  </a:lnTo>
                  <a:lnTo>
                    <a:pt x="94300" y="68238"/>
                  </a:lnTo>
                  <a:lnTo>
                    <a:pt x="99511" y="61832"/>
                  </a:lnTo>
                  <a:lnTo>
                    <a:pt x="105008" y="55833"/>
                  </a:lnTo>
                  <a:lnTo>
                    <a:pt x="111096" y="50324"/>
                  </a:lnTo>
                  <a:lnTo>
                    <a:pt x="117582" y="45224"/>
                  </a:lnTo>
                  <a:lnTo>
                    <a:pt x="124262" y="40612"/>
                  </a:lnTo>
                  <a:lnTo>
                    <a:pt x="131319" y="36511"/>
                  </a:lnTo>
                  <a:lnTo>
                    <a:pt x="138692" y="33104"/>
                  </a:lnTo>
                  <a:lnTo>
                    <a:pt x="146341" y="30105"/>
                  </a:lnTo>
                  <a:lnTo>
                    <a:pt x="154111" y="27901"/>
                  </a:lnTo>
                  <a:lnTo>
                    <a:pt x="162260" y="26096"/>
                  </a:lnTo>
                  <a:lnTo>
                    <a:pt x="170693" y="25096"/>
                  </a:lnTo>
                  <a:lnTo>
                    <a:pt x="179147" y="24800"/>
                  </a:lnTo>
                  <a:lnTo>
                    <a:pt x="187591" y="25096"/>
                  </a:lnTo>
                  <a:lnTo>
                    <a:pt x="195841" y="26096"/>
                  </a:lnTo>
                  <a:lnTo>
                    <a:pt x="203990" y="27901"/>
                  </a:lnTo>
                  <a:lnTo>
                    <a:pt x="211944" y="30105"/>
                  </a:lnTo>
                  <a:lnTo>
                    <a:pt x="219501" y="33104"/>
                  </a:lnTo>
                  <a:lnTo>
                    <a:pt x="226874" y="36511"/>
                  </a:lnTo>
                  <a:lnTo>
                    <a:pt x="233931" y="40612"/>
                  </a:lnTo>
                  <a:lnTo>
                    <a:pt x="240713" y="45224"/>
                  </a:lnTo>
                  <a:lnTo>
                    <a:pt x="247005" y="50324"/>
                  </a:lnTo>
                  <a:lnTo>
                    <a:pt x="253093" y="55833"/>
                  </a:lnTo>
                  <a:lnTo>
                    <a:pt x="258783" y="61832"/>
                  </a:lnTo>
                  <a:lnTo>
                    <a:pt x="263984" y="68238"/>
                  </a:lnTo>
                  <a:lnTo>
                    <a:pt x="268604" y="75145"/>
                  </a:lnTo>
                  <a:close/>
                  <a:moveTo>
                    <a:pt x="137703" y="319951"/>
                  </a:moveTo>
                  <a:lnTo>
                    <a:pt x="179147" y="319951"/>
                  </a:lnTo>
                  <a:lnTo>
                    <a:pt x="181401" y="320247"/>
                  </a:lnTo>
                  <a:lnTo>
                    <a:pt x="183471" y="321145"/>
                  </a:lnTo>
                  <a:lnTo>
                    <a:pt x="185236" y="322553"/>
                  </a:lnTo>
                  <a:lnTo>
                    <a:pt x="186612" y="324358"/>
                  </a:lnTo>
                  <a:lnTo>
                    <a:pt x="187489" y="326460"/>
                  </a:lnTo>
                  <a:lnTo>
                    <a:pt x="187693" y="328755"/>
                  </a:lnTo>
                  <a:lnTo>
                    <a:pt x="187489" y="331163"/>
                  </a:lnTo>
                  <a:lnTo>
                    <a:pt x="186612" y="333264"/>
                  </a:lnTo>
                  <a:lnTo>
                    <a:pt x="185236" y="335162"/>
                  </a:lnTo>
                  <a:lnTo>
                    <a:pt x="183471" y="336468"/>
                  </a:lnTo>
                  <a:lnTo>
                    <a:pt x="181401" y="337365"/>
                  </a:lnTo>
                  <a:lnTo>
                    <a:pt x="179147" y="337661"/>
                  </a:lnTo>
                  <a:lnTo>
                    <a:pt x="137703" y="337661"/>
                  </a:lnTo>
                  <a:lnTo>
                    <a:pt x="137703" y="349281"/>
                  </a:lnTo>
                  <a:lnTo>
                    <a:pt x="220388" y="349281"/>
                  </a:lnTo>
                  <a:lnTo>
                    <a:pt x="220480" y="349281"/>
                  </a:lnTo>
                  <a:lnTo>
                    <a:pt x="220388" y="308342"/>
                  </a:lnTo>
                  <a:lnTo>
                    <a:pt x="137703" y="308342"/>
                  </a:lnTo>
                  <a:lnTo>
                    <a:pt x="137703" y="319951"/>
                  </a:lnTo>
                  <a:close/>
                  <a:moveTo>
                    <a:pt x="191324" y="183934"/>
                  </a:moveTo>
                  <a:lnTo>
                    <a:pt x="202807" y="158614"/>
                  </a:lnTo>
                  <a:lnTo>
                    <a:pt x="155376" y="158614"/>
                  </a:lnTo>
                  <a:lnTo>
                    <a:pt x="166971" y="183934"/>
                  </a:lnTo>
                  <a:lnTo>
                    <a:pt x="167461" y="185536"/>
                  </a:lnTo>
                  <a:lnTo>
                    <a:pt x="167756" y="187035"/>
                  </a:lnTo>
                  <a:lnTo>
                    <a:pt x="174436" y="290632"/>
                  </a:lnTo>
                  <a:lnTo>
                    <a:pt x="183665" y="290632"/>
                  </a:lnTo>
                  <a:lnTo>
                    <a:pt x="190437" y="187035"/>
                  </a:lnTo>
                  <a:lnTo>
                    <a:pt x="190732" y="185536"/>
                  </a:lnTo>
                  <a:lnTo>
                    <a:pt x="191324" y="183934"/>
                  </a:lnTo>
                  <a:close/>
                  <a:moveTo>
                    <a:pt x="260262" y="95660"/>
                  </a:moveTo>
                  <a:lnTo>
                    <a:pt x="256815" y="89151"/>
                  </a:lnTo>
                  <a:lnTo>
                    <a:pt x="252899" y="82847"/>
                  </a:lnTo>
                  <a:lnTo>
                    <a:pt x="248381" y="76950"/>
                  </a:lnTo>
                  <a:lnTo>
                    <a:pt x="243660" y="71340"/>
                  </a:lnTo>
                  <a:lnTo>
                    <a:pt x="238551" y="66137"/>
                  </a:lnTo>
                  <a:lnTo>
                    <a:pt x="232962" y="61526"/>
                  </a:lnTo>
                  <a:lnTo>
                    <a:pt x="227261" y="57323"/>
                  </a:lnTo>
                  <a:lnTo>
                    <a:pt x="221081" y="53528"/>
                  </a:lnTo>
                  <a:lnTo>
                    <a:pt x="214596" y="50222"/>
                  </a:lnTo>
                  <a:lnTo>
                    <a:pt x="207926" y="47519"/>
                  </a:lnTo>
                  <a:lnTo>
                    <a:pt x="201042" y="45315"/>
                  </a:lnTo>
                  <a:lnTo>
                    <a:pt x="193873" y="43714"/>
                  </a:lnTo>
                  <a:lnTo>
                    <a:pt x="186612" y="42714"/>
                  </a:lnTo>
                  <a:lnTo>
                    <a:pt x="179147" y="42418"/>
                  </a:lnTo>
                  <a:lnTo>
                    <a:pt x="171591" y="42714"/>
                  </a:lnTo>
                  <a:lnTo>
                    <a:pt x="164228" y="43714"/>
                  </a:lnTo>
                  <a:lnTo>
                    <a:pt x="157161" y="45315"/>
                  </a:lnTo>
                  <a:lnTo>
                    <a:pt x="150277" y="47519"/>
                  </a:lnTo>
                  <a:lnTo>
                    <a:pt x="143495" y="50222"/>
                  </a:lnTo>
                  <a:lnTo>
                    <a:pt x="137122" y="53528"/>
                  </a:lnTo>
                  <a:lnTo>
                    <a:pt x="131033" y="57323"/>
                  </a:lnTo>
                  <a:lnTo>
                    <a:pt x="125139" y="61526"/>
                  </a:lnTo>
                  <a:lnTo>
                    <a:pt x="119632" y="66137"/>
                  </a:lnTo>
                  <a:lnTo>
                    <a:pt x="114533" y="71340"/>
                  </a:lnTo>
                  <a:lnTo>
                    <a:pt x="109720" y="76950"/>
                  </a:lnTo>
                  <a:lnTo>
                    <a:pt x="105406" y="82847"/>
                  </a:lnTo>
                  <a:lnTo>
                    <a:pt x="101367" y="89151"/>
                  </a:lnTo>
                  <a:lnTo>
                    <a:pt x="97839" y="95660"/>
                  </a:lnTo>
                  <a:lnTo>
                    <a:pt x="94800" y="102669"/>
                  </a:lnTo>
                  <a:lnTo>
                    <a:pt x="92332" y="109871"/>
                  </a:lnTo>
                  <a:lnTo>
                    <a:pt x="90384" y="117379"/>
                  </a:lnTo>
                  <a:lnTo>
                    <a:pt x="88906" y="124979"/>
                  </a:lnTo>
                  <a:lnTo>
                    <a:pt x="88028" y="132896"/>
                  </a:lnTo>
                  <a:lnTo>
                    <a:pt x="87631" y="140996"/>
                  </a:lnTo>
                  <a:lnTo>
                    <a:pt x="88028" y="148902"/>
                  </a:lnTo>
                  <a:lnTo>
                    <a:pt x="88804" y="156716"/>
                  </a:lnTo>
                  <a:lnTo>
                    <a:pt x="90180" y="164816"/>
                  </a:lnTo>
                  <a:lnTo>
                    <a:pt x="92046" y="172927"/>
                  </a:lnTo>
                  <a:lnTo>
                    <a:pt x="94402" y="180935"/>
                  </a:lnTo>
                  <a:lnTo>
                    <a:pt x="97349" y="188943"/>
                  </a:lnTo>
                  <a:lnTo>
                    <a:pt x="100592" y="196747"/>
                  </a:lnTo>
                  <a:lnTo>
                    <a:pt x="104417" y="204347"/>
                  </a:lnTo>
                  <a:lnTo>
                    <a:pt x="108547" y="211662"/>
                  </a:lnTo>
                  <a:lnTo>
                    <a:pt x="113065" y="218670"/>
                  </a:lnTo>
                  <a:lnTo>
                    <a:pt x="118072" y="226271"/>
                  </a:lnTo>
                  <a:lnTo>
                    <a:pt x="122385" y="233881"/>
                  </a:lnTo>
                  <a:lnTo>
                    <a:pt x="126220" y="241685"/>
                  </a:lnTo>
                  <a:lnTo>
                    <a:pt x="129565" y="249693"/>
                  </a:lnTo>
                  <a:lnTo>
                    <a:pt x="132308" y="257793"/>
                  </a:lnTo>
                  <a:lnTo>
                    <a:pt x="134460" y="265904"/>
                  </a:lnTo>
                  <a:lnTo>
                    <a:pt x="136143" y="274106"/>
                  </a:lnTo>
                  <a:lnTo>
                    <a:pt x="137213" y="282328"/>
                  </a:lnTo>
                  <a:lnTo>
                    <a:pt x="137703" y="290632"/>
                  </a:lnTo>
                  <a:lnTo>
                    <a:pt x="157059" y="290632"/>
                  </a:lnTo>
                  <a:lnTo>
                    <a:pt x="150573" y="189943"/>
                  </a:lnTo>
                  <a:lnTo>
                    <a:pt x="133879" y="153503"/>
                  </a:lnTo>
                  <a:lnTo>
                    <a:pt x="133195" y="151412"/>
                  </a:lnTo>
                  <a:lnTo>
                    <a:pt x="133104" y="149208"/>
                  </a:lnTo>
                  <a:lnTo>
                    <a:pt x="133481" y="147004"/>
                  </a:lnTo>
                  <a:lnTo>
                    <a:pt x="134368" y="145005"/>
                  </a:lnTo>
                  <a:lnTo>
                    <a:pt x="135745" y="143301"/>
                  </a:lnTo>
                  <a:lnTo>
                    <a:pt x="137509" y="141996"/>
                  </a:lnTo>
                  <a:lnTo>
                    <a:pt x="139477" y="141200"/>
                  </a:lnTo>
                  <a:lnTo>
                    <a:pt x="141639" y="140904"/>
                  </a:lnTo>
                  <a:lnTo>
                    <a:pt x="216462" y="140904"/>
                  </a:lnTo>
                  <a:lnTo>
                    <a:pt x="218624" y="141200"/>
                  </a:lnTo>
                  <a:lnTo>
                    <a:pt x="220582" y="141996"/>
                  </a:lnTo>
                  <a:lnTo>
                    <a:pt x="222356" y="143301"/>
                  </a:lnTo>
                  <a:lnTo>
                    <a:pt x="223723" y="145005"/>
                  </a:lnTo>
                  <a:lnTo>
                    <a:pt x="224712" y="147004"/>
                  </a:lnTo>
                  <a:lnTo>
                    <a:pt x="225201" y="149208"/>
                  </a:lnTo>
                  <a:lnTo>
                    <a:pt x="224997" y="151412"/>
                  </a:lnTo>
                  <a:lnTo>
                    <a:pt x="224314" y="153503"/>
                  </a:lnTo>
                  <a:lnTo>
                    <a:pt x="207722" y="189943"/>
                  </a:lnTo>
                  <a:lnTo>
                    <a:pt x="201042" y="290632"/>
                  </a:lnTo>
                  <a:lnTo>
                    <a:pt x="220480" y="290632"/>
                  </a:lnTo>
                  <a:lnTo>
                    <a:pt x="220979" y="282328"/>
                  </a:lnTo>
                  <a:lnTo>
                    <a:pt x="222060" y="274106"/>
                  </a:lnTo>
                  <a:lnTo>
                    <a:pt x="223631" y="265904"/>
                  </a:lnTo>
                  <a:lnTo>
                    <a:pt x="225793" y="257793"/>
                  </a:lnTo>
                  <a:lnTo>
                    <a:pt x="228638" y="249693"/>
                  </a:lnTo>
                  <a:lnTo>
                    <a:pt x="231881" y="241685"/>
                  </a:lnTo>
                  <a:lnTo>
                    <a:pt x="235807" y="233881"/>
                  </a:lnTo>
                  <a:lnTo>
                    <a:pt x="240121" y="226271"/>
                  </a:lnTo>
                  <a:lnTo>
                    <a:pt x="245037" y="218670"/>
                  </a:lnTo>
                  <a:lnTo>
                    <a:pt x="249656" y="211662"/>
                  </a:lnTo>
                  <a:lnTo>
                    <a:pt x="253868" y="204347"/>
                  </a:lnTo>
                  <a:lnTo>
                    <a:pt x="257509" y="196747"/>
                  </a:lnTo>
                  <a:lnTo>
                    <a:pt x="260935" y="188943"/>
                  </a:lnTo>
                  <a:lnTo>
                    <a:pt x="263699" y="180935"/>
                  </a:lnTo>
                  <a:lnTo>
                    <a:pt x="266146" y="172927"/>
                  </a:lnTo>
                  <a:lnTo>
                    <a:pt x="268013" y="164816"/>
                  </a:lnTo>
                  <a:lnTo>
                    <a:pt x="269389" y="156716"/>
                  </a:lnTo>
                  <a:lnTo>
                    <a:pt x="270266" y="148902"/>
                  </a:lnTo>
                  <a:lnTo>
                    <a:pt x="270470" y="140996"/>
                  </a:lnTo>
                  <a:lnTo>
                    <a:pt x="270175" y="132896"/>
                  </a:lnTo>
                  <a:lnTo>
                    <a:pt x="269287" y="124979"/>
                  </a:lnTo>
                  <a:lnTo>
                    <a:pt x="267819" y="117379"/>
                  </a:lnTo>
                  <a:lnTo>
                    <a:pt x="265749" y="109871"/>
                  </a:lnTo>
                  <a:lnTo>
                    <a:pt x="263301" y="102669"/>
                  </a:lnTo>
                  <a:lnTo>
                    <a:pt x="260262" y="95660"/>
                  </a:lnTo>
                  <a:close/>
                  <a:moveTo>
                    <a:pt x="92352" y="36542"/>
                  </a:moveTo>
                  <a:lnTo>
                    <a:pt x="91088" y="38174"/>
                  </a:lnTo>
                  <a:lnTo>
                    <a:pt x="89732" y="39388"/>
                  </a:lnTo>
                  <a:lnTo>
                    <a:pt x="88273" y="40204"/>
                  </a:lnTo>
                  <a:lnTo>
                    <a:pt x="86621" y="40612"/>
                  </a:lnTo>
                  <a:lnTo>
                    <a:pt x="85061" y="40919"/>
                  </a:lnTo>
                  <a:lnTo>
                    <a:pt x="83419" y="40612"/>
                  </a:lnTo>
                  <a:lnTo>
                    <a:pt x="81859" y="40204"/>
                  </a:lnTo>
                  <a:lnTo>
                    <a:pt x="80309" y="39388"/>
                  </a:lnTo>
                  <a:lnTo>
                    <a:pt x="78942" y="38174"/>
                  </a:lnTo>
                  <a:lnTo>
                    <a:pt x="57088" y="15272"/>
                  </a:lnTo>
                  <a:lnTo>
                    <a:pt x="55925" y="13640"/>
                  </a:lnTo>
                  <a:lnTo>
                    <a:pt x="55048" y="11916"/>
                  </a:lnTo>
                  <a:lnTo>
                    <a:pt x="54661" y="9977"/>
                  </a:lnTo>
                  <a:lnTo>
                    <a:pt x="54661" y="7947"/>
                  </a:lnTo>
                  <a:lnTo>
                    <a:pt x="55048" y="6009"/>
                  </a:lnTo>
                  <a:lnTo>
                    <a:pt x="55925" y="4173"/>
                  </a:lnTo>
                  <a:lnTo>
                    <a:pt x="57088" y="2550"/>
                  </a:lnTo>
                  <a:lnTo>
                    <a:pt x="58730" y="1224"/>
                  </a:lnTo>
                  <a:lnTo>
                    <a:pt x="60392" y="306"/>
                  </a:lnTo>
                  <a:lnTo>
                    <a:pt x="62228" y="0"/>
                  </a:lnTo>
                  <a:lnTo>
                    <a:pt x="64073" y="0"/>
                  </a:lnTo>
                  <a:lnTo>
                    <a:pt x="66021" y="306"/>
                  </a:lnTo>
                  <a:lnTo>
                    <a:pt x="67775" y="1224"/>
                  </a:lnTo>
                  <a:lnTo>
                    <a:pt x="69223" y="2550"/>
                  </a:lnTo>
                  <a:lnTo>
                    <a:pt x="91088" y="25545"/>
                  </a:lnTo>
                  <a:lnTo>
                    <a:pt x="92352" y="27075"/>
                  </a:lnTo>
                  <a:lnTo>
                    <a:pt x="93127" y="28911"/>
                  </a:lnTo>
                  <a:lnTo>
                    <a:pt x="93525" y="30839"/>
                  </a:lnTo>
                  <a:lnTo>
                    <a:pt x="93525" y="32880"/>
                  </a:lnTo>
                  <a:lnTo>
                    <a:pt x="93127" y="34808"/>
                  </a:lnTo>
                  <a:lnTo>
                    <a:pt x="92352" y="36542"/>
                  </a:lnTo>
                  <a:close/>
                  <a:moveTo>
                    <a:pt x="47400" y="132998"/>
                  </a:moveTo>
                  <a:lnTo>
                    <a:pt x="46115" y="134895"/>
                  </a:lnTo>
                  <a:lnTo>
                    <a:pt x="44259" y="136364"/>
                  </a:lnTo>
                  <a:lnTo>
                    <a:pt x="42189" y="137313"/>
                  </a:lnTo>
                  <a:lnTo>
                    <a:pt x="39935" y="137629"/>
                  </a:lnTo>
                  <a:lnTo>
                    <a:pt x="8658" y="137629"/>
                  </a:lnTo>
                  <a:lnTo>
                    <a:pt x="6394" y="137313"/>
                  </a:lnTo>
                  <a:lnTo>
                    <a:pt x="4334" y="136364"/>
                  </a:lnTo>
                  <a:lnTo>
                    <a:pt x="2457" y="134895"/>
                  </a:lnTo>
                  <a:lnTo>
                    <a:pt x="1183" y="132998"/>
                  </a:lnTo>
                  <a:lnTo>
                    <a:pt x="295" y="130794"/>
                  </a:lnTo>
                  <a:lnTo>
                    <a:pt x="0" y="128376"/>
                  </a:lnTo>
                  <a:lnTo>
                    <a:pt x="295" y="125857"/>
                  </a:lnTo>
                  <a:lnTo>
                    <a:pt x="1183" y="123551"/>
                  </a:lnTo>
                  <a:lnTo>
                    <a:pt x="2457" y="121654"/>
                  </a:lnTo>
                  <a:lnTo>
                    <a:pt x="4334" y="120287"/>
                  </a:lnTo>
                  <a:lnTo>
                    <a:pt x="6394" y="119348"/>
                  </a:lnTo>
                  <a:lnTo>
                    <a:pt x="8658" y="119022"/>
                  </a:lnTo>
                  <a:lnTo>
                    <a:pt x="39935" y="119022"/>
                  </a:lnTo>
                  <a:lnTo>
                    <a:pt x="42189" y="119348"/>
                  </a:lnTo>
                  <a:lnTo>
                    <a:pt x="44259" y="120287"/>
                  </a:lnTo>
                  <a:lnTo>
                    <a:pt x="46115" y="121654"/>
                  </a:lnTo>
                  <a:lnTo>
                    <a:pt x="47400" y="123551"/>
                  </a:lnTo>
                  <a:lnTo>
                    <a:pt x="48297" y="125857"/>
                  </a:lnTo>
                  <a:lnTo>
                    <a:pt x="48583" y="128376"/>
                  </a:lnTo>
                  <a:lnTo>
                    <a:pt x="48297" y="130794"/>
                  </a:lnTo>
                  <a:lnTo>
                    <a:pt x="47400" y="132998"/>
                  </a:lnTo>
                  <a:close/>
                  <a:moveTo>
                    <a:pt x="40251" y="259232"/>
                  </a:moveTo>
                  <a:lnTo>
                    <a:pt x="41434" y="257528"/>
                  </a:lnTo>
                  <a:lnTo>
                    <a:pt x="64175" y="234258"/>
                  </a:lnTo>
                  <a:lnTo>
                    <a:pt x="65746" y="233055"/>
                  </a:lnTo>
                  <a:lnTo>
                    <a:pt x="67531" y="232147"/>
                  </a:lnTo>
                  <a:lnTo>
                    <a:pt x="69397" y="231851"/>
                  </a:lnTo>
                  <a:lnTo>
                    <a:pt x="71263" y="231851"/>
                  </a:lnTo>
                  <a:lnTo>
                    <a:pt x="73139" y="232147"/>
                  </a:lnTo>
                  <a:lnTo>
                    <a:pt x="74914" y="233055"/>
                  </a:lnTo>
                  <a:lnTo>
                    <a:pt x="76484" y="234258"/>
                  </a:lnTo>
                  <a:lnTo>
                    <a:pt x="77667" y="235962"/>
                  </a:lnTo>
                  <a:lnTo>
                    <a:pt x="78555" y="237768"/>
                  </a:lnTo>
                  <a:lnTo>
                    <a:pt x="78942" y="239675"/>
                  </a:lnTo>
                  <a:lnTo>
                    <a:pt x="78942" y="241685"/>
                  </a:lnTo>
                  <a:lnTo>
                    <a:pt x="78555" y="243491"/>
                  </a:lnTo>
                  <a:lnTo>
                    <a:pt x="77667" y="245286"/>
                  </a:lnTo>
                  <a:lnTo>
                    <a:pt x="76484" y="246898"/>
                  </a:lnTo>
                  <a:lnTo>
                    <a:pt x="53733" y="270056"/>
                  </a:lnTo>
                  <a:lnTo>
                    <a:pt x="52356" y="271361"/>
                  </a:lnTo>
                  <a:lnTo>
                    <a:pt x="50887" y="272065"/>
                  </a:lnTo>
                  <a:lnTo>
                    <a:pt x="49205" y="272565"/>
                  </a:lnTo>
                  <a:lnTo>
                    <a:pt x="47634" y="272769"/>
                  </a:lnTo>
                  <a:lnTo>
                    <a:pt x="45860" y="272565"/>
                  </a:lnTo>
                  <a:lnTo>
                    <a:pt x="44381" y="272065"/>
                  </a:lnTo>
                  <a:lnTo>
                    <a:pt x="42811" y="271361"/>
                  </a:lnTo>
                  <a:lnTo>
                    <a:pt x="41434" y="270056"/>
                  </a:lnTo>
                  <a:lnTo>
                    <a:pt x="40251" y="268556"/>
                  </a:lnTo>
                  <a:lnTo>
                    <a:pt x="39354" y="266750"/>
                  </a:lnTo>
                  <a:lnTo>
                    <a:pt x="38864" y="264853"/>
                  </a:lnTo>
                  <a:lnTo>
                    <a:pt x="38864" y="262843"/>
                  </a:lnTo>
                  <a:lnTo>
                    <a:pt x="39354" y="260935"/>
                  </a:lnTo>
                  <a:lnTo>
                    <a:pt x="40251" y="259232"/>
                  </a:lnTo>
                  <a:close/>
                  <a:moveTo>
                    <a:pt x="280729" y="236064"/>
                  </a:moveTo>
                  <a:lnTo>
                    <a:pt x="281912" y="234360"/>
                  </a:lnTo>
                  <a:lnTo>
                    <a:pt x="283493" y="233157"/>
                  </a:lnTo>
                  <a:lnTo>
                    <a:pt x="285278" y="232249"/>
                  </a:lnTo>
                  <a:lnTo>
                    <a:pt x="287154" y="231851"/>
                  </a:lnTo>
                  <a:lnTo>
                    <a:pt x="289020" y="231851"/>
                  </a:lnTo>
                  <a:lnTo>
                    <a:pt x="290795" y="232249"/>
                  </a:lnTo>
                  <a:lnTo>
                    <a:pt x="292681" y="233157"/>
                  </a:lnTo>
                  <a:lnTo>
                    <a:pt x="294262" y="234360"/>
                  </a:lnTo>
                  <a:lnTo>
                    <a:pt x="316963" y="257528"/>
                  </a:lnTo>
                  <a:lnTo>
                    <a:pt x="318248" y="259232"/>
                  </a:lnTo>
                  <a:lnTo>
                    <a:pt x="319033" y="260935"/>
                  </a:lnTo>
                  <a:lnTo>
                    <a:pt x="319431" y="262843"/>
                  </a:lnTo>
                  <a:lnTo>
                    <a:pt x="319431" y="264853"/>
                  </a:lnTo>
                  <a:lnTo>
                    <a:pt x="319033" y="266750"/>
                  </a:lnTo>
                  <a:lnTo>
                    <a:pt x="318248" y="268556"/>
                  </a:lnTo>
                  <a:lnTo>
                    <a:pt x="316963" y="270056"/>
                  </a:lnTo>
                  <a:lnTo>
                    <a:pt x="315678" y="271361"/>
                  </a:lnTo>
                  <a:lnTo>
                    <a:pt x="314097" y="272065"/>
                  </a:lnTo>
                  <a:lnTo>
                    <a:pt x="312415" y="272565"/>
                  </a:lnTo>
                  <a:lnTo>
                    <a:pt x="310844" y="272769"/>
                  </a:lnTo>
                  <a:lnTo>
                    <a:pt x="309070" y="272565"/>
                  </a:lnTo>
                  <a:lnTo>
                    <a:pt x="307581" y="272065"/>
                  </a:lnTo>
                  <a:lnTo>
                    <a:pt x="306000" y="271361"/>
                  </a:lnTo>
                  <a:lnTo>
                    <a:pt x="304613" y="270056"/>
                  </a:lnTo>
                  <a:lnTo>
                    <a:pt x="281912" y="246990"/>
                  </a:lnTo>
                  <a:lnTo>
                    <a:pt x="280729" y="245388"/>
                  </a:lnTo>
                  <a:lnTo>
                    <a:pt x="279842" y="243593"/>
                  </a:lnTo>
                  <a:lnTo>
                    <a:pt x="279343" y="241685"/>
                  </a:lnTo>
                  <a:lnTo>
                    <a:pt x="279343" y="239777"/>
                  </a:lnTo>
                  <a:lnTo>
                    <a:pt x="279842" y="237870"/>
                  </a:lnTo>
                  <a:lnTo>
                    <a:pt x="280729" y="2360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AAC0635-501D-96D3-EE40-CDD275408B41}"/>
              </a:ext>
            </a:extLst>
          </p:cNvPr>
          <p:cNvGrpSpPr/>
          <p:nvPr/>
        </p:nvGrpSpPr>
        <p:grpSpPr>
          <a:xfrm>
            <a:off x="3616356" y="3291675"/>
            <a:ext cx="2978095" cy="1901521"/>
            <a:chOff x="3029792" y="3278951"/>
            <a:chExt cx="2978095" cy="1901521"/>
          </a:xfrm>
        </p:grpSpPr>
        <p:sp>
          <p:nvSpPr>
            <p:cNvPr id="6" name="Freeform 5"/>
            <p:cNvSpPr/>
            <p:nvPr/>
          </p:nvSpPr>
          <p:spPr>
            <a:xfrm>
              <a:off x="3348177" y="3527517"/>
              <a:ext cx="0" cy="1013726"/>
            </a:xfrm>
            <a:custGeom>
              <a:avLst/>
              <a:gdLst/>
              <a:ahLst/>
              <a:cxnLst/>
              <a:rect l="l" t="t" r="r" b="b"/>
              <a:pathLst>
                <a:path h="961162">
                  <a:moveTo>
                    <a:pt x="0" y="961161"/>
                  </a:moveTo>
                  <a:lnTo>
                    <a:pt x="0" y="0"/>
                  </a:lnTo>
                </a:path>
              </a:pathLst>
            </a:custGeom>
            <a:solidFill>
              <a:srgbClr val="1062DA"/>
            </a:solidFill>
            <a:ln w="19050">
              <a:solidFill>
                <a:schemeClr val="accent2"/>
              </a:solidFill>
              <a:prstDash val="solid"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3207469" y="3278951"/>
              <a:ext cx="276733" cy="276733"/>
            </a:xfrm>
            <a:custGeom>
              <a:avLst/>
              <a:gdLst/>
              <a:ahLst/>
              <a:cxnLst/>
              <a:rect l="l" t="t" r="r" b="b"/>
              <a:pathLst>
                <a:path w="262384" h="262384">
                  <a:moveTo>
                    <a:pt x="131180" y="0"/>
                  </a:moveTo>
                  <a:cubicBezTo>
                    <a:pt x="203535" y="0"/>
                    <a:pt x="262384" y="58848"/>
                    <a:pt x="262384" y="131191"/>
                  </a:cubicBezTo>
                  <a:cubicBezTo>
                    <a:pt x="262384" y="203534"/>
                    <a:pt x="203535" y="262383"/>
                    <a:pt x="131180" y="262383"/>
                  </a:cubicBezTo>
                  <a:cubicBezTo>
                    <a:pt x="58849" y="262383"/>
                    <a:pt x="0" y="203534"/>
                    <a:pt x="0" y="131191"/>
                  </a:cubicBezTo>
                  <a:cubicBezTo>
                    <a:pt x="0" y="58848"/>
                    <a:pt x="58849" y="0"/>
                    <a:pt x="131180" y="0"/>
                  </a:cubicBezTo>
                  <a:close/>
                  <a:moveTo>
                    <a:pt x="131180" y="233896"/>
                  </a:moveTo>
                  <a:cubicBezTo>
                    <a:pt x="187829" y="233896"/>
                    <a:pt x="233909" y="187816"/>
                    <a:pt x="233909" y="131191"/>
                  </a:cubicBezTo>
                  <a:cubicBezTo>
                    <a:pt x="233909" y="74566"/>
                    <a:pt x="187829" y="28487"/>
                    <a:pt x="131180" y="28487"/>
                  </a:cubicBezTo>
                  <a:cubicBezTo>
                    <a:pt x="74555" y="28487"/>
                    <a:pt x="28475" y="74566"/>
                    <a:pt x="28475" y="131191"/>
                  </a:cubicBezTo>
                  <a:cubicBezTo>
                    <a:pt x="28475" y="187816"/>
                    <a:pt x="74555" y="233896"/>
                    <a:pt x="131180" y="23389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3029792" y="4545266"/>
              <a:ext cx="635206" cy="635206"/>
            </a:xfrm>
            <a:custGeom>
              <a:avLst/>
              <a:gdLst/>
              <a:ahLst/>
              <a:cxnLst/>
              <a:rect l="l" t="t" r="r" b="b"/>
              <a:pathLst>
                <a:path w="602269" h="602269">
                  <a:moveTo>
                    <a:pt x="0" y="301134"/>
                  </a:moveTo>
                  <a:cubicBezTo>
                    <a:pt x="0" y="134821"/>
                    <a:pt x="134820" y="0"/>
                    <a:pt x="301134" y="0"/>
                  </a:cubicBezTo>
                  <a:cubicBezTo>
                    <a:pt x="467447" y="0"/>
                    <a:pt x="602268" y="134821"/>
                    <a:pt x="602268" y="301134"/>
                  </a:cubicBezTo>
                  <a:cubicBezTo>
                    <a:pt x="602268" y="467448"/>
                    <a:pt x="467447" y="602269"/>
                    <a:pt x="301134" y="602269"/>
                  </a:cubicBezTo>
                  <a:cubicBezTo>
                    <a:pt x="134820" y="602269"/>
                    <a:pt x="0" y="467448"/>
                    <a:pt x="0" y="301134"/>
                  </a:cubicBezTo>
                  <a:close/>
                </a:path>
              </a:pathLst>
            </a:custGeom>
            <a:solidFill>
              <a:schemeClr val="accent2"/>
            </a:solidFill>
          </p:spPr>
          <p:txBody>
            <a:bodyPr/>
            <a:lstStyle/>
            <a:p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24640" y="4193302"/>
              <a:ext cx="2183247" cy="497893"/>
            </a:xfrm>
            <a:prstGeom prst="rect">
              <a:avLst/>
            </a:prstGeom>
          </p:spPr>
          <p:txBody>
            <a:bodyPr lIns="0" tIns="0" rIns="66973" rtlCol="0" anchor="t">
              <a:spAutoFit/>
            </a:bodyPr>
            <a:lstStyle/>
            <a:p>
              <a:pPr>
                <a:lnSpc>
                  <a:spcPct val="116199"/>
                </a:lnSpc>
              </a:pPr>
              <a:r>
                <a:rPr 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2023.2.21</a:t>
              </a:r>
              <a:r>
                <a:rPr lang="en-US" altLang="zh-CN" sz="28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-23</a:t>
              </a:r>
              <a:endPara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4640" y="4668826"/>
              <a:ext cx="2183247" cy="341055"/>
            </a:xfrm>
            <a:prstGeom prst="rect">
              <a:avLst/>
            </a:prstGeom>
          </p:spPr>
          <p:txBody>
            <a:bodyPr lIns="0" tIns="0" rIns="66973" rtlCol="0" anchor="t">
              <a:spAutoFit/>
            </a:bodyPr>
            <a:lstStyle/>
            <a:p>
              <a:pPr>
                <a:lnSpc>
                  <a:spcPct val="116199"/>
                </a:lnSpc>
              </a:pPr>
              <a:r>
                <a:rPr lang="zh-CN" altLang="en-US" dirty="0">
                  <a:solidFill>
                    <a:srgbClr val="7F7F7F"/>
                  </a:solidFill>
                  <a:cs typeface="+mn-ea"/>
                  <a:sym typeface="+mn-lt"/>
                </a:rPr>
                <a:t>完成实训题目</a:t>
              </a:r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3169719" y="4713008"/>
              <a:ext cx="360240" cy="320214"/>
            </a:xfrm>
            <a:custGeom>
              <a:avLst/>
              <a:gdLst/>
              <a:ahLst/>
              <a:cxnLst/>
              <a:rect l="l" t="t" r="r" b="b"/>
              <a:pathLst>
                <a:path w="341561" h="303610">
                  <a:moveTo>
                    <a:pt x="53388" y="190223"/>
                  </a:moveTo>
                  <a:lnTo>
                    <a:pt x="17477" y="208072"/>
                  </a:lnTo>
                  <a:lnTo>
                    <a:pt x="16541" y="208826"/>
                  </a:lnTo>
                  <a:lnTo>
                    <a:pt x="15975" y="209570"/>
                  </a:lnTo>
                  <a:lnTo>
                    <a:pt x="15790" y="210411"/>
                  </a:lnTo>
                  <a:lnTo>
                    <a:pt x="15605" y="210979"/>
                  </a:lnTo>
                  <a:lnTo>
                    <a:pt x="15790" y="211723"/>
                  </a:lnTo>
                  <a:lnTo>
                    <a:pt x="15975" y="212466"/>
                  </a:lnTo>
                  <a:lnTo>
                    <a:pt x="16541" y="213318"/>
                  </a:lnTo>
                  <a:lnTo>
                    <a:pt x="17477" y="213875"/>
                  </a:lnTo>
                  <a:lnTo>
                    <a:pt x="161013" y="285575"/>
                  </a:lnTo>
                  <a:lnTo>
                    <a:pt x="164182" y="286965"/>
                  </a:lnTo>
                  <a:lnTo>
                    <a:pt x="167459" y="287630"/>
                  </a:lnTo>
                  <a:lnTo>
                    <a:pt x="170824" y="287904"/>
                  </a:lnTo>
                  <a:lnTo>
                    <a:pt x="174101" y="287630"/>
                  </a:lnTo>
                  <a:lnTo>
                    <a:pt x="177369" y="286965"/>
                  </a:lnTo>
                  <a:lnTo>
                    <a:pt x="180548" y="285575"/>
                  </a:lnTo>
                  <a:lnTo>
                    <a:pt x="324074" y="213875"/>
                  </a:lnTo>
                  <a:lnTo>
                    <a:pt x="325020" y="213318"/>
                  </a:lnTo>
                  <a:lnTo>
                    <a:pt x="325478" y="212466"/>
                  </a:lnTo>
                  <a:lnTo>
                    <a:pt x="325849" y="211723"/>
                  </a:lnTo>
                  <a:lnTo>
                    <a:pt x="325849" y="210979"/>
                  </a:lnTo>
                  <a:lnTo>
                    <a:pt x="325849" y="210411"/>
                  </a:lnTo>
                  <a:lnTo>
                    <a:pt x="325478" y="209570"/>
                  </a:lnTo>
                  <a:lnTo>
                    <a:pt x="325020" y="208826"/>
                  </a:lnTo>
                  <a:lnTo>
                    <a:pt x="324074" y="208072"/>
                  </a:lnTo>
                  <a:lnTo>
                    <a:pt x="288075" y="190223"/>
                  </a:lnTo>
                  <a:lnTo>
                    <a:pt x="187473" y="240424"/>
                  </a:lnTo>
                  <a:lnTo>
                    <a:pt x="183445" y="242097"/>
                  </a:lnTo>
                  <a:lnTo>
                    <a:pt x="179329" y="243311"/>
                  </a:lnTo>
                  <a:lnTo>
                    <a:pt x="175038" y="244074"/>
                  </a:lnTo>
                  <a:lnTo>
                    <a:pt x="170824" y="244338"/>
                  </a:lnTo>
                  <a:lnTo>
                    <a:pt x="166426" y="244074"/>
                  </a:lnTo>
                  <a:lnTo>
                    <a:pt x="162222" y="243311"/>
                  </a:lnTo>
                  <a:lnTo>
                    <a:pt x="158019" y="242097"/>
                  </a:lnTo>
                  <a:lnTo>
                    <a:pt x="153991" y="240424"/>
                  </a:lnTo>
                  <a:lnTo>
                    <a:pt x="53388" y="190223"/>
                  </a:lnTo>
                  <a:lnTo>
                    <a:pt x="53388" y="190223"/>
                  </a:lnTo>
                  <a:lnTo>
                    <a:pt x="53388" y="190223"/>
                  </a:lnTo>
                  <a:close/>
                  <a:moveTo>
                    <a:pt x="288075" y="130961"/>
                  </a:moveTo>
                  <a:lnTo>
                    <a:pt x="187473" y="181162"/>
                  </a:lnTo>
                  <a:lnTo>
                    <a:pt x="183445" y="182835"/>
                  </a:lnTo>
                  <a:lnTo>
                    <a:pt x="179329" y="184058"/>
                  </a:lnTo>
                  <a:lnTo>
                    <a:pt x="175038" y="184802"/>
                  </a:lnTo>
                  <a:lnTo>
                    <a:pt x="170824" y="185086"/>
                  </a:lnTo>
                  <a:lnTo>
                    <a:pt x="166426" y="184802"/>
                  </a:lnTo>
                  <a:lnTo>
                    <a:pt x="162222" y="184058"/>
                  </a:lnTo>
                  <a:lnTo>
                    <a:pt x="158019" y="182835"/>
                  </a:lnTo>
                  <a:lnTo>
                    <a:pt x="153991" y="181162"/>
                  </a:lnTo>
                  <a:lnTo>
                    <a:pt x="53388" y="130961"/>
                  </a:lnTo>
                  <a:lnTo>
                    <a:pt x="17477" y="148908"/>
                  </a:lnTo>
                  <a:lnTo>
                    <a:pt x="16541" y="149564"/>
                  </a:lnTo>
                  <a:lnTo>
                    <a:pt x="15975" y="150308"/>
                  </a:lnTo>
                  <a:lnTo>
                    <a:pt x="15790" y="151149"/>
                  </a:lnTo>
                  <a:lnTo>
                    <a:pt x="15605" y="151805"/>
                  </a:lnTo>
                  <a:lnTo>
                    <a:pt x="15790" y="152460"/>
                  </a:lnTo>
                  <a:lnTo>
                    <a:pt x="15975" y="153204"/>
                  </a:lnTo>
                  <a:lnTo>
                    <a:pt x="16541" y="154046"/>
                  </a:lnTo>
                  <a:lnTo>
                    <a:pt x="17477" y="154711"/>
                  </a:lnTo>
                  <a:lnTo>
                    <a:pt x="161013" y="226303"/>
                  </a:lnTo>
                  <a:lnTo>
                    <a:pt x="164182" y="227712"/>
                  </a:lnTo>
                  <a:lnTo>
                    <a:pt x="167459" y="228456"/>
                  </a:lnTo>
                  <a:lnTo>
                    <a:pt x="170824" y="228642"/>
                  </a:lnTo>
                  <a:lnTo>
                    <a:pt x="174101" y="228456"/>
                  </a:lnTo>
                  <a:lnTo>
                    <a:pt x="177369" y="227712"/>
                  </a:lnTo>
                  <a:lnTo>
                    <a:pt x="180548" y="226303"/>
                  </a:lnTo>
                  <a:lnTo>
                    <a:pt x="324074" y="154711"/>
                  </a:lnTo>
                  <a:lnTo>
                    <a:pt x="325020" y="154046"/>
                  </a:lnTo>
                  <a:lnTo>
                    <a:pt x="325478" y="153204"/>
                  </a:lnTo>
                  <a:lnTo>
                    <a:pt x="325849" y="152460"/>
                  </a:lnTo>
                  <a:lnTo>
                    <a:pt x="325849" y="151805"/>
                  </a:lnTo>
                  <a:lnTo>
                    <a:pt x="325849" y="151149"/>
                  </a:lnTo>
                  <a:lnTo>
                    <a:pt x="325478" y="150308"/>
                  </a:lnTo>
                  <a:lnTo>
                    <a:pt x="325020" y="149564"/>
                  </a:lnTo>
                  <a:lnTo>
                    <a:pt x="324074" y="148908"/>
                  </a:lnTo>
                  <a:lnTo>
                    <a:pt x="288075" y="130961"/>
                  </a:lnTo>
                  <a:lnTo>
                    <a:pt x="288075" y="130961"/>
                  </a:lnTo>
                  <a:lnTo>
                    <a:pt x="288075" y="130961"/>
                  </a:lnTo>
                  <a:close/>
                  <a:moveTo>
                    <a:pt x="170824" y="15706"/>
                  </a:moveTo>
                  <a:lnTo>
                    <a:pt x="167459" y="15989"/>
                  </a:lnTo>
                  <a:lnTo>
                    <a:pt x="164182" y="16733"/>
                  </a:lnTo>
                  <a:lnTo>
                    <a:pt x="161013" y="17947"/>
                  </a:lnTo>
                  <a:lnTo>
                    <a:pt x="17477" y="89646"/>
                  </a:lnTo>
                  <a:lnTo>
                    <a:pt x="16541" y="90292"/>
                  </a:lnTo>
                  <a:lnTo>
                    <a:pt x="15975" y="91046"/>
                  </a:lnTo>
                  <a:lnTo>
                    <a:pt x="15790" y="91887"/>
                  </a:lnTo>
                  <a:lnTo>
                    <a:pt x="15605" y="92543"/>
                  </a:lnTo>
                  <a:lnTo>
                    <a:pt x="15790" y="93198"/>
                  </a:lnTo>
                  <a:lnTo>
                    <a:pt x="15975" y="93942"/>
                  </a:lnTo>
                  <a:lnTo>
                    <a:pt x="16541" y="94784"/>
                  </a:lnTo>
                  <a:lnTo>
                    <a:pt x="17477" y="95439"/>
                  </a:lnTo>
                  <a:lnTo>
                    <a:pt x="161013" y="167139"/>
                  </a:lnTo>
                  <a:lnTo>
                    <a:pt x="164182" y="168450"/>
                  </a:lnTo>
                  <a:lnTo>
                    <a:pt x="167459" y="169194"/>
                  </a:lnTo>
                  <a:lnTo>
                    <a:pt x="170824" y="169380"/>
                  </a:lnTo>
                  <a:lnTo>
                    <a:pt x="174101" y="169194"/>
                  </a:lnTo>
                  <a:lnTo>
                    <a:pt x="177369" y="168450"/>
                  </a:lnTo>
                  <a:lnTo>
                    <a:pt x="180548" y="167139"/>
                  </a:lnTo>
                  <a:lnTo>
                    <a:pt x="324074" y="95439"/>
                  </a:lnTo>
                  <a:lnTo>
                    <a:pt x="325020" y="94784"/>
                  </a:lnTo>
                  <a:lnTo>
                    <a:pt x="325478" y="93942"/>
                  </a:lnTo>
                  <a:lnTo>
                    <a:pt x="325849" y="93198"/>
                  </a:lnTo>
                  <a:lnTo>
                    <a:pt x="325849" y="92543"/>
                  </a:lnTo>
                  <a:lnTo>
                    <a:pt x="325849" y="91887"/>
                  </a:lnTo>
                  <a:lnTo>
                    <a:pt x="325478" y="91046"/>
                  </a:lnTo>
                  <a:lnTo>
                    <a:pt x="325020" y="90292"/>
                  </a:lnTo>
                  <a:lnTo>
                    <a:pt x="324074" y="89646"/>
                  </a:lnTo>
                  <a:lnTo>
                    <a:pt x="180451" y="17947"/>
                  </a:lnTo>
                  <a:lnTo>
                    <a:pt x="177369" y="16733"/>
                  </a:lnTo>
                  <a:lnTo>
                    <a:pt x="174101" y="15989"/>
                  </a:lnTo>
                  <a:lnTo>
                    <a:pt x="170824" y="15706"/>
                  </a:lnTo>
                  <a:lnTo>
                    <a:pt x="170824" y="15706"/>
                  </a:lnTo>
                  <a:lnTo>
                    <a:pt x="170824" y="15706"/>
                  </a:lnTo>
                  <a:close/>
                  <a:moveTo>
                    <a:pt x="170824" y="0"/>
                  </a:moveTo>
                  <a:lnTo>
                    <a:pt x="175038" y="186"/>
                  </a:lnTo>
                  <a:lnTo>
                    <a:pt x="179329" y="929"/>
                  </a:lnTo>
                  <a:lnTo>
                    <a:pt x="183445" y="2152"/>
                  </a:lnTo>
                  <a:lnTo>
                    <a:pt x="187473" y="3924"/>
                  </a:lnTo>
                  <a:lnTo>
                    <a:pt x="331096" y="75623"/>
                  </a:lnTo>
                  <a:lnTo>
                    <a:pt x="333710" y="77209"/>
                  </a:lnTo>
                  <a:lnTo>
                    <a:pt x="335953" y="79176"/>
                  </a:lnTo>
                  <a:lnTo>
                    <a:pt x="337816" y="81319"/>
                  </a:lnTo>
                  <a:lnTo>
                    <a:pt x="339415" y="83941"/>
                  </a:lnTo>
                  <a:lnTo>
                    <a:pt x="340537" y="86652"/>
                  </a:lnTo>
                  <a:lnTo>
                    <a:pt x="341278" y="89548"/>
                  </a:lnTo>
                  <a:lnTo>
                    <a:pt x="341561" y="92543"/>
                  </a:lnTo>
                  <a:lnTo>
                    <a:pt x="341278" y="95625"/>
                  </a:lnTo>
                  <a:lnTo>
                    <a:pt x="340537" y="98522"/>
                  </a:lnTo>
                  <a:lnTo>
                    <a:pt x="339415" y="101232"/>
                  </a:lnTo>
                  <a:lnTo>
                    <a:pt x="338011" y="103669"/>
                  </a:lnTo>
                  <a:lnTo>
                    <a:pt x="335953" y="105998"/>
                  </a:lnTo>
                  <a:lnTo>
                    <a:pt x="333710" y="107867"/>
                  </a:lnTo>
                  <a:lnTo>
                    <a:pt x="331096" y="109462"/>
                  </a:lnTo>
                  <a:lnTo>
                    <a:pt x="331096" y="109462"/>
                  </a:lnTo>
                  <a:lnTo>
                    <a:pt x="305562" y="122174"/>
                  </a:lnTo>
                  <a:lnTo>
                    <a:pt x="331096" y="134885"/>
                  </a:lnTo>
                  <a:lnTo>
                    <a:pt x="333710" y="136480"/>
                  </a:lnTo>
                  <a:lnTo>
                    <a:pt x="335953" y="138438"/>
                  </a:lnTo>
                  <a:lnTo>
                    <a:pt x="337816" y="140590"/>
                  </a:lnTo>
                  <a:lnTo>
                    <a:pt x="339415" y="143203"/>
                  </a:lnTo>
                  <a:lnTo>
                    <a:pt x="340537" y="145826"/>
                  </a:lnTo>
                  <a:lnTo>
                    <a:pt x="341278" y="148722"/>
                  </a:lnTo>
                  <a:lnTo>
                    <a:pt x="341561" y="151805"/>
                  </a:lnTo>
                  <a:lnTo>
                    <a:pt x="341278" y="154887"/>
                  </a:lnTo>
                  <a:lnTo>
                    <a:pt x="340537" y="157794"/>
                  </a:lnTo>
                  <a:lnTo>
                    <a:pt x="339415" y="160495"/>
                  </a:lnTo>
                  <a:lnTo>
                    <a:pt x="337816" y="162931"/>
                  </a:lnTo>
                  <a:lnTo>
                    <a:pt x="335953" y="165270"/>
                  </a:lnTo>
                  <a:lnTo>
                    <a:pt x="333710" y="167139"/>
                  </a:lnTo>
                  <a:lnTo>
                    <a:pt x="331096" y="168724"/>
                  </a:lnTo>
                  <a:lnTo>
                    <a:pt x="305562" y="181348"/>
                  </a:lnTo>
                  <a:lnTo>
                    <a:pt x="331096" y="194157"/>
                  </a:lnTo>
                  <a:lnTo>
                    <a:pt x="333710" y="195645"/>
                  </a:lnTo>
                  <a:lnTo>
                    <a:pt x="335953" y="197602"/>
                  </a:lnTo>
                  <a:lnTo>
                    <a:pt x="337816" y="199853"/>
                  </a:lnTo>
                  <a:lnTo>
                    <a:pt x="339415" y="202279"/>
                  </a:lnTo>
                  <a:lnTo>
                    <a:pt x="340537" y="205088"/>
                  </a:lnTo>
                  <a:lnTo>
                    <a:pt x="341278" y="207984"/>
                  </a:lnTo>
                  <a:lnTo>
                    <a:pt x="341561" y="210979"/>
                  </a:lnTo>
                  <a:lnTo>
                    <a:pt x="341278" y="214061"/>
                  </a:lnTo>
                  <a:lnTo>
                    <a:pt x="340537" y="217056"/>
                  </a:lnTo>
                  <a:lnTo>
                    <a:pt x="339415" y="219668"/>
                  </a:lnTo>
                  <a:lnTo>
                    <a:pt x="338011" y="222193"/>
                  </a:lnTo>
                  <a:lnTo>
                    <a:pt x="335953" y="224434"/>
                  </a:lnTo>
                  <a:lnTo>
                    <a:pt x="333710" y="226303"/>
                  </a:lnTo>
                  <a:lnTo>
                    <a:pt x="331096" y="227986"/>
                  </a:lnTo>
                  <a:lnTo>
                    <a:pt x="187473" y="299686"/>
                  </a:lnTo>
                  <a:lnTo>
                    <a:pt x="183445" y="301369"/>
                  </a:lnTo>
                  <a:lnTo>
                    <a:pt x="179329" y="302583"/>
                  </a:lnTo>
                  <a:lnTo>
                    <a:pt x="175038" y="303326"/>
                  </a:lnTo>
                  <a:lnTo>
                    <a:pt x="170824" y="303610"/>
                  </a:lnTo>
                  <a:lnTo>
                    <a:pt x="166426" y="303326"/>
                  </a:lnTo>
                  <a:lnTo>
                    <a:pt x="162222" y="302583"/>
                  </a:lnTo>
                  <a:lnTo>
                    <a:pt x="158019" y="301369"/>
                  </a:lnTo>
                  <a:lnTo>
                    <a:pt x="153991" y="299686"/>
                  </a:lnTo>
                  <a:lnTo>
                    <a:pt x="10465" y="227986"/>
                  </a:lnTo>
                  <a:lnTo>
                    <a:pt x="7841" y="226303"/>
                  </a:lnTo>
                  <a:lnTo>
                    <a:pt x="5608" y="224434"/>
                  </a:lnTo>
                  <a:lnTo>
                    <a:pt x="3638" y="222193"/>
                  </a:lnTo>
                  <a:lnTo>
                    <a:pt x="2048" y="219668"/>
                  </a:lnTo>
                  <a:lnTo>
                    <a:pt x="917" y="217056"/>
                  </a:lnTo>
                  <a:lnTo>
                    <a:pt x="185" y="214061"/>
                  </a:lnTo>
                  <a:lnTo>
                    <a:pt x="0" y="210979"/>
                  </a:lnTo>
                  <a:lnTo>
                    <a:pt x="185" y="207984"/>
                  </a:lnTo>
                  <a:lnTo>
                    <a:pt x="917" y="205088"/>
                  </a:lnTo>
                  <a:lnTo>
                    <a:pt x="2048" y="202279"/>
                  </a:lnTo>
                  <a:lnTo>
                    <a:pt x="3638" y="199853"/>
                  </a:lnTo>
                  <a:lnTo>
                    <a:pt x="5608" y="197602"/>
                  </a:lnTo>
                  <a:lnTo>
                    <a:pt x="7841" y="195645"/>
                  </a:lnTo>
                  <a:lnTo>
                    <a:pt x="10465" y="194157"/>
                  </a:lnTo>
                  <a:lnTo>
                    <a:pt x="35901" y="181348"/>
                  </a:lnTo>
                  <a:lnTo>
                    <a:pt x="10465" y="168724"/>
                  </a:lnTo>
                  <a:lnTo>
                    <a:pt x="7841" y="167139"/>
                  </a:lnTo>
                  <a:lnTo>
                    <a:pt x="5608" y="165270"/>
                  </a:lnTo>
                  <a:lnTo>
                    <a:pt x="3638" y="162931"/>
                  </a:lnTo>
                  <a:lnTo>
                    <a:pt x="2048" y="160495"/>
                  </a:lnTo>
                  <a:lnTo>
                    <a:pt x="917" y="157794"/>
                  </a:lnTo>
                  <a:lnTo>
                    <a:pt x="185" y="154887"/>
                  </a:lnTo>
                  <a:lnTo>
                    <a:pt x="0" y="151805"/>
                  </a:lnTo>
                  <a:lnTo>
                    <a:pt x="185" y="148722"/>
                  </a:lnTo>
                  <a:lnTo>
                    <a:pt x="917" y="145826"/>
                  </a:lnTo>
                  <a:lnTo>
                    <a:pt x="2048" y="143203"/>
                  </a:lnTo>
                  <a:lnTo>
                    <a:pt x="3638" y="140590"/>
                  </a:lnTo>
                  <a:lnTo>
                    <a:pt x="5608" y="138438"/>
                  </a:lnTo>
                  <a:lnTo>
                    <a:pt x="7841" y="136480"/>
                  </a:lnTo>
                  <a:lnTo>
                    <a:pt x="10465" y="134885"/>
                  </a:lnTo>
                  <a:lnTo>
                    <a:pt x="35901" y="122174"/>
                  </a:lnTo>
                  <a:lnTo>
                    <a:pt x="10465" y="109462"/>
                  </a:lnTo>
                  <a:lnTo>
                    <a:pt x="7841" y="107867"/>
                  </a:lnTo>
                  <a:lnTo>
                    <a:pt x="5608" y="105998"/>
                  </a:lnTo>
                  <a:lnTo>
                    <a:pt x="3638" y="103669"/>
                  </a:lnTo>
                  <a:lnTo>
                    <a:pt x="2048" y="101232"/>
                  </a:lnTo>
                  <a:lnTo>
                    <a:pt x="917" y="98522"/>
                  </a:lnTo>
                  <a:lnTo>
                    <a:pt x="185" y="95625"/>
                  </a:lnTo>
                  <a:lnTo>
                    <a:pt x="0" y="92543"/>
                  </a:lnTo>
                  <a:lnTo>
                    <a:pt x="185" y="89548"/>
                  </a:lnTo>
                  <a:lnTo>
                    <a:pt x="917" y="86652"/>
                  </a:lnTo>
                  <a:lnTo>
                    <a:pt x="2048" y="83941"/>
                  </a:lnTo>
                  <a:lnTo>
                    <a:pt x="3638" y="81319"/>
                  </a:lnTo>
                  <a:lnTo>
                    <a:pt x="5608" y="79176"/>
                  </a:lnTo>
                  <a:lnTo>
                    <a:pt x="7841" y="77209"/>
                  </a:lnTo>
                  <a:lnTo>
                    <a:pt x="10465" y="75623"/>
                  </a:lnTo>
                  <a:lnTo>
                    <a:pt x="153991" y="3924"/>
                  </a:lnTo>
                  <a:lnTo>
                    <a:pt x="158019" y="2152"/>
                  </a:lnTo>
                  <a:lnTo>
                    <a:pt x="162222" y="929"/>
                  </a:lnTo>
                  <a:lnTo>
                    <a:pt x="166426" y="186"/>
                  </a:lnTo>
                  <a:lnTo>
                    <a:pt x="170824" y="0"/>
                  </a:lnTo>
                  <a:lnTo>
                    <a:pt x="170824" y="0"/>
                  </a:lnTo>
                  <a:lnTo>
                    <a:pt x="1708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2CE0F40-4474-81C4-B277-717981EC2B16}"/>
              </a:ext>
            </a:extLst>
          </p:cNvPr>
          <p:cNvGrpSpPr/>
          <p:nvPr/>
        </p:nvGrpSpPr>
        <p:grpSpPr>
          <a:xfrm>
            <a:off x="6022474" y="1651695"/>
            <a:ext cx="2978503" cy="1923381"/>
            <a:chOff x="4915747" y="1646894"/>
            <a:chExt cx="2978503" cy="1923381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6CB65ADB-3FAA-BC9D-162B-09A4D28E4CA1}"/>
                </a:ext>
              </a:extLst>
            </p:cNvPr>
            <p:cNvGrpSpPr/>
            <p:nvPr/>
          </p:nvGrpSpPr>
          <p:grpSpPr>
            <a:xfrm>
              <a:off x="4915747" y="1646894"/>
              <a:ext cx="2978503" cy="1923381"/>
              <a:chOff x="4915747" y="1646894"/>
              <a:chExt cx="2978503" cy="1923381"/>
            </a:xfrm>
          </p:grpSpPr>
          <p:sp>
            <p:nvSpPr>
              <p:cNvPr id="9" name="Freeform 8"/>
              <p:cNvSpPr/>
              <p:nvPr/>
            </p:nvSpPr>
            <p:spPr>
              <a:xfrm>
                <a:off x="5232565" y="2307983"/>
                <a:ext cx="0" cy="1013726"/>
              </a:xfrm>
              <a:custGeom>
                <a:avLst/>
                <a:gdLst/>
                <a:ahLst/>
                <a:cxnLst/>
                <a:rect l="l" t="t" r="r" b="b"/>
                <a:pathLst>
                  <a:path h="961162">
                    <a:moveTo>
                      <a:pt x="0" y="0"/>
                    </a:moveTo>
                    <a:lnTo>
                      <a:pt x="0" y="961162"/>
                    </a:lnTo>
                  </a:path>
                </a:pathLst>
              </a:custGeom>
              <a:solidFill>
                <a:srgbClr val="1062DA"/>
              </a:solidFill>
              <a:ln w="19050">
                <a:solidFill>
                  <a:schemeClr val="accent2"/>
                </a:solidFill>
                <a:prstDash val="solid"/>
              </a:ln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5096540" y="3293542"/>
                <a:ext cx="276733" cy="276733"/>
              </a:xfrm>
              <a:custGeom>
                <a:avLst/>
                <a:gdLst/>
                <a:ahLst/>
                <a:cxnLst/>
                <a:rect l="l" t="t" r="r" b="b"/>
                <a:pathLst>
                  <a:path w="262384" h="262384">
                    <a:moveTo>
                      <a:pt x="131205" y="262384"/>
                    </a:moveTo>
                    <a:cubicBezTo>
                      <a:pt x="58849" y="262384"/>
                      <a:pt x="0" y="203535"/>
                      <a:pt x="0" y="131192"/>
                    </a:cubicBezTo>
                    <a:cubicBezTo>
                      <a:pt x="0" y="58849"/>
                      <a:pt x="58849" y="0"/>
                      <a:pt x="131205" y="0"/>
                    </a:cubicBezTo>
                    <a:cubicBezTo>
                      <a:pt x="203535" y="0"/>
                      <a:pt x="262384" y="58849"/>
                      <a:pt x="262384" y="131192"/>
                    </a:cubicBezTo>
                    <a:cubicBezTo>
                      <a:pt x="262384" y="203535"/>
                      <a:pt x="203535" y="262384"/>
                      <a:pt x="131205" y="262384"/>
                    </a:cubicBezTo>
                    <a:close/>
                    <a:moveTo>
                      <a:pt x="131205" y="28488"/>
                    </a:moveTo>
                    <a:cubicBezTo>
                      <a:pt x="74555" y="28488"/>
                      <a:pt x="28475" y="74567"/>
                      <a:pt x="28475" y="131192"/>
                    </a:cubicBezTo>
                    <a:cubicBezTo>
                      <a:pt x="28475" y="187817"/>
                      <a:pt x="74555" y="233896"/>
                      <a:pt x="131205" y="233896"/>
                    </a:cubicBezTo>
                    <a:cubicBezTo>
                      <a:pt x="187830" y="233896"/>
                      <a:pt x="233909" y="187817"/>
                      <a:pt x="233909" y="131192"/>
                    </a:cubicBezTo>
                    <a:cubicBezTo>
                      <a:pt x="233909" y="74567"/>
                      <a:pt x="187830" y="28488"/>
                      <a:pt x="131205" y="284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4915747" y="1668754"/>
                <a:ext cx="635206" cy="635206"/>
              </a:xfrm>
              <a:custGeom>
                <a:avLst/>
                <a:gdLst/>
                <a:ahLst/>
                <a:cxnLst/>
                <a:rect l="l" t="t" r="r" b="b"/>
                <a:pathLst>
                  <a:path w="602269" h="602269">
                    <a:moveTo>
                      <a:pt x="602268" y="301135"/>
                    </a:moveTo>
                    <a:cubicBezTo>
                      <a:pt x="602268" y="467448"/>
                      <a:pt x="467448" y="602269"/>
                      <a:pt x="301134" y="602269"/>
                    </a:cubicBezTo>
                    <a:cubicBezTo>
                      <a:pt x="134821" y="602269"/>
                      <a:pt x="0" y="467448"/>
                      <a:pt x="0" y="301135"/>
                    </a:cubicBezTo>
                    <a:cubicBezTo>
                      <a:pt x="0" y="134821"/>
                      <a:pt x="134821" y="0"/>
                      <a:pt x="301134" y="0"/>
                    </a:cubicBezTo>
                    <a:cubicBezTo>
                      <a:pt x="467448" y="0"/>
                      <a:pt x="602268" y="134821"/>
                      <a:pt x="602268" y="301135"/>
                    </a:cubicBezTo>
                    <a:close/>
                  </a:path>
                </a:pathLst>
              </a:custGeom>
              <a:solidFill>
                <a:schemeClr val="accent2"/>
              </a:solidFill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711003" y="1646894"/>
                <a:ext cx="2183247" cy="497893"/>
              </a:xfrm>
              <a:prstGeom prst="rect">
                <a:avLst/>
              </a:prstGeom>
            </p:spPr>
            <p:txBody>
              <a:bodyPr lIns="0" tIns="0" rIns="66973" rtlCol="0" anchor="t">
                <a:spAutoFit/>
              </a:bodyPr>
              <a:lstStyle/>
              <a:p>
                <a:pPr>
                  <a:lnSpc>
                    <a:spcPct val="116199"/>
                  </a:lnSpc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+mn-ea"/>
                    <a:sym typeface="+mn-lt"/>
                  </a:rPr>
                  <a:t>2023.2.24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711003" y="2122418"/>
                <a:ext cx="2183247" cy="983667"/>
              </a:xfrm>
              <a:prstGeom prst="rect">
                <a:avLst/>
              </a:prstGeom>
            </p:spPr>
            <p:txBody>
              <a:bodyPr lIns="0" tIns="0" rIns="66973" rtlCol="0" anchor="t">
                <a:spAutoFit/>
              </a:bodyPr>
              <a:lstStyle/>
              <a:p>
                <a:pPr>
                  <a:lnSpc>
                    <a:spcPct val="116199"/>
                  </a:lnSpc>
                </a:pPr>
                <a:r>
                  <a:rPr lang="zh-CN" altLang="en-US" dirty="0">
                    <a:solidFill>
                      <a:srgbClr val="7F7F7F"/>
                    </a:solidFill>
                    <a:cs typeface="+mn-ea"/>
                    <a:sym typeface="+mn-lt"/>
                  </a:rPr>
                  <a:t>完成实训报告</a:t>
                </a:r>
                <a:endParaRPr lang="en-US" altLang="zh-CN" dirty="0">
                  <a:solidFill>
                    <a:srgbClr val="7F7F7F"/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16199"/>
                  </a:lnSpc>
                </a:pPr>
                <a:r>
                  <a:rPr lang="zh-CN" altLang="en-US" dirty="0">
                    <a:solidFill>
                      <a:srgbClr val="7F7F7F"/>
                    </a:solidFill>
                    <a:cs typeface="+mn-ea"/>
                    <a:sym typeface="+mn-lt"/>
                  </a:rPr>
                  <a:t>答辩</a:t>
                </a:r>
                <a:r>
                  <a:rPr lang="en-US" altLang="zh-CN" dirty="0">
                    <a:solidFill>
                      <a:srgbClr val="7F7F7F"/>
                    </a:solidFill>
                    <a:cs typeface="+mn-ea"/>
                    <a:sym typeface="+mn-lt"/>
                  </a:rPr>
                  <a:t>ppt</a:t>
                </a:r>
                <a:r>
                  <a:rPr lang="zh-CN" altLang="en-US" dirty="0">
                    <a:solidFill>
                      <a:srgbClr val="7F7F7F"/>
                    </a:solidFill>
                    <a:cs typeface="+mn-ea"/>
                    <a:sym typeface="+mn-lt"/>
                  </a:rPr>
                  <a:t>的制作</a:t>
                </a:r>
                <a:endParaRPr lang="en-US" altLang="zh-CN" dirty="0">
                  <a:solidFill>
                    <a:srgbClr val="7F7F7F"/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16199"/>
                  </a:lnSpc>
                </a:pPr>
                <a:r>
                  <a:rPr lang="zh-CN" altLang="en-US" dirty="0">
                    <a:solidFill>
                      <a:srgbClr val="7F7F7F"/>
                    </a:solidFill>
                    <a:cs typeface="+mn-ea"/>
                    <a:sym typeface="+mn-lt"/>
                  </a:rPr>
                  <a:t>完成自选题目</a:t>
                </a:r>
                <a:endParaRPr lang="en-US" altLang="zh-CN" dirty="0">
                  <a:solidFill>
                    <a:srgbClr val="7F7F7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9" name="Freeform 38"/>
            <p:cNvSpPr/>
            <p:nvPr/>
          </p:nvSpPr>
          <p:spPr>
            <a:xfrm>
              <a:off x="5045326" y="1826096"/>
              <a:ext cx="372553" cy="320809"/>
            </a:xfrm>
            <a:custGeom>
              <a:avLst/>
              <a:gdLst/>
              <a:ahLst/>
              <a:cxnLst/>
              <a:rect l="l" t="t" r="r" b="b"/>
              <a:pathLst>
                <a:path w="353235" h="304174">
                  <a:moveTo>
                    <a:pt x="67933" y="188498"/>
                  </a:moveTo>
                  <a:lnTo>
                    <a:pt x="104714" y="287378"/>
                  </a:lnTo>
                  <a:lnTo>
                    <a:pt x="104815" y="287467"/>
                  </a:lnTo>
                  <a:lnTo>
                    <a:pt x="104906" y="287467"/>
                  </a:lnTo>
                  <a:lnTo>
                    <a:pt x="144683" y="287467"/>
                  </a:lnTo>
                  <a:lnTo>
                    <a:pt x="144875" y="287467"/>
                  </a:lnTo>
                  <a:lnTo>
                    <a:pt x="144976" y="287378"/>
                  </a:lnTo>
                  <a:lnTo>
                    <a:pt x="144976" y="287378"/>
                  </a:lnTo>
                  <a:lnTo>
                    <a:pt x="144976" y="287280"/>
                  </a:lnTo>
                  <a:lnTo>
                    <a:pt x="144976" y="287192"/>
                  </a:lnTo>
                  <a:lnTo>
                    <a:pt x="108195" y="188498"/>
                  </a:lnTo>
                  <a:lnTo>
                    <a:pt x="67933" y="188498"/>
                  </a:lnTo>
                  <a:lnTo>
                    <a:pt x="67933" y="188498"/>
                  </a:lnTo>
                  <a:lnTo>
                    <a:pt x="67933" y="188498"/>
                  </a:lnTo>
                  <a:close/>
                  <a:moveTo>
                    <a:pt x="22153" y="91610"/>
                  </a:moveTo>
                  <a:lnTo>
                    <a:pt x="20509" y="91885"/>
                  </a:lnTo>
                  <a:lnTo>
                    <a:pt x="19167" y="92552"/>
                  </a:lnTo>
                  <a:lnTo>
                    <a:pt x="18098" y="93680"/>
                  </a:lnTo>
                  <a:lnTo>
                    <a:pt x="17321" y="95103"/>
                  </a:lnTo>
                  <a:lnTo>
                    <a:pt x="17028" y="96515"/>
                  </a:lnTo>
                  <a:lnTo>
                    <a:pt x="17028" y="144067"/>
                  </a:lnTo>
                  <a:lnTo>
                    <a:pt x="17321" y="145568"/>
                  </a:lnTo>
                  <a:lnTo>
                    <a:pt x="18098" y="146990"/>
                  </a:lnTo>
                  <a:lnTo>
                    <a:pt x="19167" y="148030"/>
                  </a:lnTo>
                  <a:lnTo>
                    <a:pt x="20509" y="148687"/>
                  </a:lnTo>
                  <a:lnTo>
                    <a:pt x="22153" y="148972"/>
                  </a:lnTo>
                  <a:lnTo>
                    <a:pt x="33099" y="148972"/>
                  </a:lnTo>
                  <a:lnTo>
                    <a:pt x="33099" y="91610"/>
                  </a:lnTo>
                  <a:lnTo>
                    <a:pt x="22153" y="91610"/>
                  </a:lnTo>
                  <a:lnTo>
                    <a:pt x="22153" y="91610"/>
                  </a:lnTo>
                  <a:lnTo>
                    <a:pt x="22153" y="91610"/>
                  </a:lnTo>
                  <a:close/>
                  <a:moveTo>
                    <a:pt x="310068" y="89246"/>
                  </a:moveTo>
                  <a:lnTo>
                    <a:pt x="310068" y="151326"/>
                  </a:lnTo>
                  <a:lnTo>
                    <a:pt x="314527" y="150100"/>
                  </a:lnTo>
                  <a:lnTo>
                    <a:pt x="318582" y="148403"/>
                  </a:lnTo>
                  <a:lnTo>
                    <a:pt x="322264" y="146235"/>
                  </a:lnTo>
                  <a:lnTo>
                    <a:pt x="325755" y="143498"/>
                  </a:lnTo>
                  <a:lnTo>
                    <a:pt x="328751" y="140476"/>
                  </a:lnTo>
                  <a:lnTo>
                    <a:pt x="331263" y="136895"/>
                  </a:lnTo>
                  <a:lnTo>
                    <a:pt x="333301" y="133118"/>
                  </a:lnTo>
                  <a:lnTo>
                    <a:pt x="334945" y="129067"/>
                  </a:lnTo>
                  <a:lnTo>
                    <a:pt x="335813" y="124819"/>
                  </a:lnTo>
                  <a:lnTo>
                    <a:pt x="336206" y="120188"/>
                  </a:lnTo>
                  <a:lnTo>
                    <a:pt x="335813" y="115754"/>
                  </a:lnTo>
                  <a:lnTo>
                    <a:pt x="334945" y="111417"/>
                  </a:lnTo>
                  <a:lnTo>
                    <a:pt x="333301" y="107366"/>
                  </a:lnTo>
                  <a:lnTo>
                    <a:pt x="331263" y="103589"/>
                  </a:lnTo>
                  <a:lnTo>
                    <a:pt x="328751" y="100096"/>
                  </a:lnTo>
                  <a:lnTo>
                    <a:pt x="325755" y="97074"/>
                  </a:lnTo>
                  <a:lnTo>
                    <a:pt x="322264" y="94347"/>
                  </a:lnTo>
                  <a:lnTo>
                    <a:pt x="318582" y="92179"/>
                  </a:lnTo>
                  <a:lnTo>
                    <a:pt x="314527" y="90384"/>
                  </a:lnTo>
                  <a:lnTo>
                    <a:pt x="310068" y="89246"/>
                  </a:lnTo>
                  <a:lnTo>
                    <a:pt x="310068" y="89246"/>
                  </a:lnTo>
                  <a:lnTo>
                    <a:pt x="310068" y="89246"/>
                  </a:lnTo>
                  <a:close/>
                  <a:moveTo>
                    <a:pt x="59711" y="68683"/>
                  </a:moveTo>
                  <a:lnTo>
                    <a:pt x="57583" y="68967"/>
                  </a:lnTo>
                  <a:lnTo>
                    <a:pt x="55555" y="69723"/>
                  </a:lnTo>
                  <a:lnTo>
                    <a:pt x="53719" y="70753"/>
                  </a:lnTo>
                  <a:lnTo>
                    <a:pt x="52266" y="72175"/>
                  </a:lnTo>
                  <a:lnTo>
                    <a:pt x="51197" y="73961"/>
                  </a:lnTo>
                  <a:lnTo>
                    <a:pt x="50420" y="75943"/>
                  </a:lnTo>
                  <a:lnTo>
                    <a:pt x="50127" y="78023"/>
                  </a:lnTo>
                  <a:lnTo>
                    <a:pt x="50127" y="78023"/>
                  </a:lnTo>
                  <a:lnTo>
                    <a:pt x="50127" y="162461"/>
                  </a:lnTo>
                  <a:lnTo>
                    <a:pt x="50420" y="164728"/>
                  </a:lnTo>
                  <a:lnTo>
                    <a:pt x="51197" y="166807"/>
                  </a:lnTo>
                  <a:lnTo>
                    <a:pt x="52357" y="168407"/>
                  </a:lnTo>
                  <a:lnTo>
                    <a:pt x="53900" y="169917"/>
                  </a:lnTo>
                  <a:lnTo>
                    <a:pt x="55837" y="171046"/>
                  </a:lnTo>
                  <a:lnTo>
                    <a:pt x="56614" y="171330"/>
                  </a:lnTo>
                  <a:lnTo>
                    <a:pt x="57300" y="171615"/>
                  </a:lnTo>
                  <a:lnTo>
                    <a:pt x="58158" y="171703"/>
                  </a:lnTo>
                  <a:lnTo>
                    <a:pt x="59136" y="171801"/>
                  </a:lnTo>
                  <a:lnTo>
                    <a:pt x="59519" y="171801"/>
                  </a:lnTo>
                  <a:lnTo>
                    <a:pt x="60680" y="171801"/>
                  </a:lnTo>
                  <a:lnTo>
                    <a:pt x="62425" y="171801"/>
                  </a:lnTo>
                  <a:lnTo>
                    <a:pt x="64553" y="171801"/>
                  </a:lnTo>
                  <a:lnTo>
                    <a:pt x="67358" y="171899"/>
                  </a:lnTo>
                  <a:lnTo>
                    <a:pt x="70364" y="171899"/>
                  </a:lnTo>
                  <a:lnTo>
                    <a:pt x="73643" y="171899"/>
                  </a:lnTo>
                  <a:lnTo>
                    <a:pt x="77123" y="171899"/>
                  </a:lnTo>
                  <a:lnTo>
                    <a:pt x="80896" y="171899"/>
                  </a:lnTo>
                  <a:lnTo>
                    <a:pt x="84578" y="171899"/>
                  </a:lnTo>
                  <a:lnTo>
                    <a:pt x="88160" y="171899"/>
                  </a:lnTo>
                  <a:lnTo>
                    <a:pt x="91842" y="171899"/>
                  </a:lnTo>
                  <a:lnTo>
                    <a:pt x="95141" y="171899"/>
                  </a:lnTo>
                  <a:lnTo>
                    <a:pt x="98127" y="171899"/>
                  </a:lnTo>
                  <a:lnTo>
                    <a:pt x="100850" y="171899"/>
                  </a:lnTo>
                  <a:lnTo>
                    <a:pt x="103070" y="171899"/>
                  </a:lnTo>
                  <a:lnTo>
                    <a:pt x="104815" y="171899"/>
                  </a:lnTo>
                  <a:lnTo>
                    <a:pt x="105874" y="171899"/>
                  </a:lnTo>
                  <a:lnTo>
                    <a:pt x="106167" y="171899"/>
                  </a:lnTo>
                  <a:lnTo>
                    <a:pt x="106167" y="68683"/>
                  </a:lnTo>
                  <a:lnTo>
                    <a:pt x="59711" y="68683"/>
                  </a:lnTo>
                  <a:lnTo>
                    <a:pt x="59711" y="68683"/>
                  </a:lnTo>
                  <a:lnTo>
                    <a:pt x="59711" y="68683"/>
                  </a:lnTo>
                  <a:close/>
                  <a:moveTo>
                    <a:pt x="292656" y="16511"/>
                  </a:moveTo>
                  <a:lnTo>
                    <a:pt x="292555" y="16511"/>
                  </a:lnTo>
                  <a:lnTo>
                    <a:pt x="292454" y="16697"/>
                  </a:lnTo>
                  <a:lnTo>
                    <a:pt x="277937" y="24153"/>
                  </a:lnTo>
                  <a:lnTo>
                    <a:pt x="263430" y="31128"/>
                  </a:lnTo>
                  <a:lnTo>
                    <a:pt x="248520" y="37544"/>
                  </a:lnTo>
                  <a:lnTo>
                    <a:pt x="233519" y="43303"/>
                  </a:lnTo>
                  <a:lnTo>
                    <a:pt x="218226" y="48493"/>
                  </a:lnTo>
                  <a:lnTo>
                    <a:pt x="202841" y="53212"/>
                  </a:lnTo>
                  <a:lnTo>
                    <a:pt x="187356" y="57264"/>
                  </a:lnTo>
                  <a:lnTo>
                    <a:pt x="171487" y="60854"/>
                  </a:lnTo>
                  <a:lnTo>
                    <a:pt x="155619" y="63778"/>
                  </a:lnTo>
                  <a:lnTo>
                    <a:pt x="139448" y="66044"/>
                  </a:lnTo>
                  <a:lnTo>
                    <a:pt x="123296" y="67829"/>
                  </a:lnTo>
                  <a:lnTo>
                    <a:pt x="123296" y="172753"/>
                  </a:lnTo>
                  <a:lnTo>
                    <a:pt x="139448" y="174538"/>
                  </a:lnTo>
                  <a:lnTo>
                    <a:pt x="155619" y="176804"/>
                  </a:lnTo>
                  <a:lnTo>
                    <a:pt x="171487" y="179728"/>
                  </a:lnTo>
                  <a:lnTo>
                    <a:pt x="187356" y="183309"/>
                  </a:lnTo>
                  <a:lnTo>
                    <a:pt x="202841" y="187370"/>
                  </a:lnTo>
                  <a:lnTo>
                    <a:pt x="218226" y="191903"/>
                  </a:lnTo>
                  <a:lnTo>
                    <a:pt x="233418" y="197269"/>
                  </a:lnTo>
                  <a:lnTo>
                    <a:pt x="248520" y="203028"/>
                  </a:lnTo>
                  <a:lnTo>
                    <a:pt x="263430" y="209356"/>
                  </a:lnTo>
                  <a:lnTo>
                    <a:pt x="277937" y="216331"/>
                  </a:lnTo>
                  <a:lnTo>
                    <a:pt x="292454" y="223885"/>
                  </a:lnTo>
                  <a:lnTo>
                    <a:pt x="292555" y="223885"/>
                  </a:lnTo>
                  <a:lnTo>
                    <a:pt x="292656" y="223973"/>
                  </a:lnTo>
                  <a:lnTo>
                    <a:pt x="292847" y="223885"/>
                  </a:lnTo>
                  <a:lnTo>
                    <a:pt x="292938" y="223787"/>
                  </a:lnTo>
                  <a:lnTo>
                    <a:pt x="293039" y="223689"/>
                  </a:lnTo>
                  <a:lnTo>
                    <a:pt x="293039" y="223591"/>
                  </a:lnTo>
                  <a:lnTo>
                    <a:pt x="293039" y="16982"/>
                  </a:lnTo>
                  <a:lnTo>
                    <a:pt x="293039" y="16884"/>
                  </a:lnTo>
                  <a:lnTo>
                    <a:pt x="292938" y="16795"/>
                  </a:lnTo>
                  <a:lnTo>
                    <a:pt x="292847" y="16697"/>
                  </a:lnTo>
                  <a:lnTo>
                    <a:pt x="292656" y="16511"/>
                  </a:lnTo>
                  <a:lnTo>
                    <a:pt x="292656" y="16511"/>
                  </a:lnTo>
                  <a:lnTo>
                    <a:pt x="292656" y="16511"/>
                  </a:lnTo>
                  <a:close/>
                  <a:moveTo>
                    <a:pt x="292847" y="0"/>
                  </a:moveTo>
                  <a:lnTo>
                    <a:pt x="295753" y="186"/>
                  </a:lnTo>
                  <a:lnTo>
                    <a:pt x="298749" y="1040"/>
                  </a:lnTo>
                  <a:lnTo>
                    <a:pt x="301553" y="2256"/>
                  </a:lnTo>
                  <a:lnTo>
                    <a:pt x="303974" y="4051"/>
                  </a:lnTo>
                  <a:lnTo>
                    <a:pt x="306103" y="6131"/>
                  </a:lnTo>
                  <a:lnTo>
                    <a:pt x="307848" y="8486"/>
                  </a:lnTo>
                  <a:lnTo>
                    <a:pt x="309099" y="11125"/>
                  </a:lnTo>
                  <a:lnTo>
                    <a:pt x="309876" y="13960"/>
                  </a:lnTo>
                  <a:lnTo>
                    <a:pt x="310068" y="16982"/>
                  </a:lnTo>
                  <a:lnTo>
                    <a:pt x="310068" y="72362"/>
                  </a:lnTo>
                  <a:lnTo>
                    <a:pt x="315677" y="73490"/>
                  </a:lnTo>
                  <a:lnTo>
                    <a:pt x="320912" y="75001"/>
                  </a:lnTo>
                  <a:lnTo>
                    <a:pt x="325946" y="77081"/>
                  </a:lnTo>
                  <a:lnTo>
                    <a:pt x="330688" y="79720"/>
                  </a:lnTo>
                  <a:lnTo>
                    <a:pt x="334945" y="82830"/>
                  </a:lnTo>
                  <a:lnTo>
                    <a:pt x="339010" y="86420"/>
                  </a:lnTo>
                  <a:lnTo>
                    <a:pt x="342491" y="90286"/>
                  </a:lnTo>
                  <a:lnTo>
                    <a:pt x="345588" y="94622"/>
                  </a:lnTo>
                  <a:lnTo>
                    <a:pt x="348302" y="99252"/>
                  </a:lnTo>
                  <a:lnTo>
                    <a:pt x="350329" y="104158"/>
                  </a:lnTo>
                  <a:lnTo>
                    <a:pt x="351974" y="109249"/>
                  </a:lnTo>
                  <a:lnTo>
                    <a:pt x="352942" y="114724"/>
                  </a:lnTo>
                  <a:lnTo>
                    <a:pt x="353235" y="120188"/>
                  </a:lnTo>
                  <a:lnTo>
                    <a:pt x="352942" y="125858"/>
                  </a:lnTo>
                  <a:lnTo>
                    <a:pt x="351974" y="131137"/>
                  </a:lnTo>
                  <a:lnTo>
                    <a:pt x="350329" y="136424"/>
                  </a:lnTo>
                  <a:lnTo>
                    <a:pt x="348302" y="141330"/>
                  </a:lnTo>
                  <a:lnTo>
                    <a:pt x="345588" y="145852"/>
                  </a:lnTo>
                  <a:lnTo>
                    <a:pt x="342491" y="150198"/>
                  </a:lnTo>
                  <a:lnTo>
                    <a:pt x="339010" y="154162"/>
                  </a:lnTo>
                  <a:lnTo>
                    <a:pt x="334945" y="157743"/>
                  </a:lnTo>
                  <a:lnTo>
                    <a:pt x="330688" y="160862"/>
                  </a:lnTo>
                  <a:lnTo>
                    <a:pt x="325946" y="163403"/>
                  </a:lnTo>
                  <a:lnTo>
                    <a:pt x="320912" y="165571"/>
                  </a:lnTo>
                  <a:lnTo>
                    <a:pt x="315677" y="167082"/>
                  </a:lnTo>
                  <a:lnTo>
                    <a:pt x="310068" y="168122"/>
                  </a:lnTo>
                  <a:lnTo>
                    <a:pt x="310068" y="223591"/>
                  </a:lnTo>
                  <a:lnTo>
                    <a:pt x="309876" y="226612"/>
                  </a:lnTo>
                  <a:lnTo>
                    <a:pt x="309099" y="229447"/>
                  </a:lnTo>
                  <a:lnTo>
                    <a:pt x="307848" y="231998"/>
                  </a:lnTo>
                  <a:lnTo>
                    <a:pt x="306103" y="234451"/>
                  </a:lnTo>
                  <a:lnTo>
                    <a:pt x="303974" y="236521"/>
                  </a:lnTo>
                  <a:lnTo>
                    <a:pt x="301553" y="238218"/>
                  </a:lnTo>
                  <a:lnTo>
                    <a:pt x="298648" y="239542"/>
                  </a:lnTo>
                  <a:lnTo>
                    <a:pt x="295652" y="240396"/>
                  </a:lnTo>
                  <a:lnTo>
                    <a:pt x="292656" y="240573"/>
                  </a:lnTo>
                  <a:lnTo>
                    <a:pt x="289750" y="240396"/>
                  </a:lnTo>
                  <a:lnTo>
                    <a:pt x="286845" y="239641"/>
                  </a:lnTo>
                  <a:lnTo>
                    <a:pt x="284040" y="238404"/>
                  </a:lnTo>
                  <a:lnTo>
                    <a:pt x="270684" y="231429"/>
                  </a:lnTo>
                  <a:lnTo>
                    <a:pt x="257135" y="224925"/>
                  </a:lnTo>
                  <a:lnTo>
                    <a:pt x="243294" y="218882"/>
                  </a:lnTo>
                  <a:lnTo>
                    <a:pt x="229262" y="213407"/>
                  </a:lnTo>
                  <a:lnTo>
                    <a:pt x="215139" y="208502"/>
                  </a:lnTo>
                  <a:lnTo>
                    <a:pt x="200813" y="204068"/>
                  </a:lnTo>
                  <a:lnTo>
                    <a:pt x="186387" y="200193"/>
                  </a:lnTo>
                  <a:lnTo>
                    <a:pt x="171679" y="196808"/>
                  </a:lnTo>
                  <a:lnTo>
                    <a:pt x="156870" y="193884"/>
                  </a:lnTo>
                  <a:lnTo>
                    <a:pt x="141970" y="191618"/>
                  </a:lnTo>
                  <a:lnTo>
                    <a:pt x="126969" y="189823"/>
                  </a:lnTo>
                  <a:lnTo>
                    <a:pt x="161036" y="281531"/>
                  </a:lnTo>
                  <a:lnTo>
                    <a:pt x="161712" y="284170"/>
                  </a:lnTo>
                  <a:lnTo>
                    <a:pt x="162105" y="286809"/>
                  </a:lnTo>
                  <a:lnTo>
                    <a:pt x="161813" y="289458"/>
                  </a:lnTo>
                  <a:lnTo>
                    <a:pt x="161329" y="292087"/>
                  </a:lnTo>
                  <a:lnTo>
                    <a:pt x="160350" y="294550"/>
                  </a:lnTo>
                  <a:lnTo>
                    <a:pt x="158807" y="296993"/>
                  </a:lnTo>
                  <a:lnTo>
                    <a:pt x="157162" y="299082"/>
                  </a:lnTo>
                  <a:lnTo>
                    <a:pt x="155034" y="300868"/>
                  </a:lnTo>
                  <a:lnTo>
                    <a:pt x="152703" y="302280"/>
                  </a:lnTo>
                  <a:lnTo>
                    <a:pt x="150201" y="303320"/>
                  </a:lnTo>
                  <a:lnTo>
                    <a:pt x="147488" y="303978"/>
                  </a:lnTo>
                  <a:lnTo>
                    <a:pt x="144683" y="304174"/>
                  </a:lnTo>
                  <a:lnTo>
                    <a:pt x="104906" y="304174"/>
                  </a:lnTo>
                  <a:lnTo>
                    <a:pt x="101900" y="303889"/>
                  </a:lnTo>
                  <a:lnTo>
                    <a:pt x="98913" y="303134"/>
                  </a:lnTo>
                  <a:lnTo>
                    <a:pt x="96190" y="301908"/>
                  </a:lnTo>
                  <a:lnTo>
                    <a:pt x="93779" y="300210"/>
                  </a:lnTo>
                  <a:lnTo>
                    <a:pt x="91741" y="298131"/>
                  </a:lnTo>
                  <a:lnTo>
                    <a:pt x="89905" y="295678"/>
                  </a:lnTo>
                  <a:lnTo>
                    <a:pt x="88644" y="293039"/>
                  </a:lnTo>
                  <a:lnTo>
                    <a:pt x="49068" y="186330"/>
                  </a:lnTo>
                  <a:lnTo>
                    <a:pt x="45487" y="184545"/>
                  </a:lnTo>
                  <a:lnTo>
                    <a:pt x="42400" y="182279"/>
                  </a:lnTo>
                  <a:lnTo>
                    <a:pt x="39575" y="179532"/>
                  </a:lnTo>
                  <a:lnTo>
                    <a:pt x="37255" y="176510"/>
                  </a:lnTo>
                  <a:lnTo>
                    <a:pt x="35409" y="173125"/>
                  </a:lnTo>
                  <a:lnTo>
                    <a:pt x="34067" y="169535"/>
                  </a:lnTo>
                  <a:lnTo>
                    <a:pt x="33290" y="165571"/>
                  </a:lnTo>
                  <a:lnTo>
                    <a:pt x="22153" y="165571"/>
                  </a:lnTo>
                  <a:lnTo>
                    <a:pt x="18481" y="165297"/>
                  </a:lnTo>
                  <a:lnTo>
                    <a:pt x="15091" y="164443"/>
                  </a:lnTo>
                  <a:lnTo>
                    <a:pt x="12004" y="163129"/>
                  </a:lnTo>
                  <a:lnTo>
                    <a:pt x="9089" y="161323"/>
                  </a:lnTo>
                  <a:lnTo>
                    <a:pt x="6486" y="159253"/>
                  </a:lnTo>
                  <a:lnTo>
                    <a:pt x="4267" y="156801"/>
                  </a:lnTo>
                  <a:lnTo>
                    <a:pt x="2421" y="153966"/>
                  </a:lnTo>
                  <a:lnTo>
                    <a:pt x="1160" y="150757"/>
                  </a:lnTo>
                  <a:lnTo>
                    <a:pt x="292" y="147461"/>
                  </a:lnTo>
                  <a:lnTo>
                    <a:pt x="0" y="144067"/>
                  </a:lnTo>
                  <a:lnTo>
                    <a:pt x="0" y="96515"/>
                  </a:lnTo>
                  <a:lnTo>
                    <a:pt x="292" y="93121"/>
                  </a:lnTo>
                  <a:lnTo>
                    <a:pt x="1160" y="89717"/>
                  </a:lnTo>
                  <a:lnTo>
                    <a:pt x="2421" y="86705"/>
                  </a:lnTo>
                  <a:lnTo>
                    <a:pt x="4267" y="83781"/>
                  </a:lnTo>
                  <a:lnTo>
                    <a:pt x="6486" y="81319"/>
                  </a:lnTo>
                  <a:lnTo>
                    <a:pt x="9089" y="79151"/>
                  </a:lnTo>
                  <a:lnTo>
                    <a:pt x="12004" y="77454"/>
                  </a:lnTo>
                  <a:lnTo>
                    <a:pt x="15091" y="76041"/>
                  </a:lnTo>
                  <a:lnTo>
                    <a:pt x="18481" y="75187"/>
                  </a:lnTo>
                  <a:lnTo>
                    <a:pt x="22153" y="75001"/>
                  </a:lnTo>
                  <a:lnTo>
                    <a:pt x="33290" y="75001"/>
                  </a:lnTo>
                  <a:lnTo>
                    <a:pt x="34067" y="71234"/>
                  </a:lnTo>
                  <a:lnTo>
                    <a:pt x="35328" y="67643"/>
                  </a:lnTo>
                  <a:lnTo>
                    <a:pt x="37164" y="64337"/>
                  </a:lnTo>
                  <a:lnTo>
                    <a:pt x="39283" y="61325"/>
                  </a:lnTo>
                  <a:lnTo>
                    <a:pt x="42006" y="58774"/>
                  </a:lnTo>
                  <a:lnTo>
                    <a:pt x="44993" y="56420"/>
                  </a:lnTo>
                  <a:lnTo>
                    <a:pt x="48291" y="54526"/>
                  </a:lnTo>
                  <a:lnTo>
                    <a:pt x="51873" y="53212"/>
                  </a:lnTo>
                  <a:lnTo>
                    <a:pt x="55746" y="52358"/>
                  </a:lnTo>
                  <a:lnTo>
                    <a:pt x="59711" y="52074"/>
                  </a:lnTo>
                  <a:lnTo>
                    <a:pt x="60185" y="52074"/>
                  </a:lnTo>
                  <a:lnTo>
                    <a:pt x="61265" y="52074"/>
                  </a:lnTo>
                  <a:lnTo>
                    <a:pt x="63010" y="52074"/>
                  </a:lnTo>
                  <a:lnTo>
                    <a:pt x="65421" y="52074"/>
                  </a:lnTo>
                  <a:lnTo>
                    <a:pt x="68225" y="52074"/>
                  </a:lnTo>
                  <a:lnTo>
                    <a:pt x="71514" y="52074"/>
                  </a:lnTo>
                  <a:lnTo>
                    <a:pt x="75005" y="51985"/>
                  </a:lnTo>
                  <a:lnTo>
                    <a:pt x="78868" y="51985"/>
                  </a:lnTo>
                  <a:lnTo>
                    <a:pt x="82833" y="51985"/>
                  </a:lnTo>
                  <a:lnTo>
                    <a:pt x="86899" y="51985"/>
                  </a:lnTo>
                  <a:lnTo>
                    <a:pt x="90974" y="51985"/>
                  </a:lnTo>
                  <a:lnTo>
                    <a:pt x="95040" y="51985"/>
                  </a:lnTo>
                  <a:lnTo>
                    <a:pt x="98913" y="51799"/>
                  </a:lnTo>
                  <a:lnTo>
                    <a:pt x="102485" y="51799"/>
                  </a:lnTo>
                  <a:lnTo>
                    <a:pt x="105773" y="51799"/>
                  </a:lnTo>
                  <a:lnTo>
                    <a:pt x="108679" y="51799"/>
                  </a:lnTo>
                  <a:lnTo>
                    <a:pt x="111009" y="51799"/>
                  </a:lnTo>
                  <a:lnTo>
                    <a:pt x="112845" y="51799"/>
                  </a:lnTo>
                  <a:lnTo>
                    <a:pt x="114005" y="51799"/>
                  </a:lnTo>
                  <a:lnTo>
                    <a:pt x="114490" y="51701"/>
                  </a:lnTo>
                  <a:lnTo>
                    <a:pt x="130842" y="50288"/>
                  </a:lnTo>
                  <a:lnTo>
                    <a:pt x="146993" y="48208"/>
                  </a:lnTo>
                  <a:lnTo>
                    <a:pt x="162872" y="45471"/>
                  </a:lnTo>
                  <a:lnTo>
                    <a:pt x="178741" y="42175"/>
                  </a:lnTo>
                  <a:lnTo>
                    <a:pt x="194428" y="38300"/>
                  </a:lnTo>
                  <a:lnTo>
                    <a:pt x="209903" y="33679"/>
                  </a:lnTo>
                  <a:lnTo>
                    <a:pt x="225096" y="28587"/>
                  </a:lnTo>
                  <a:lnTo>
                    <a:pt x="240197" y="22829"/>
                  </a:lnTo>
                  <a:lnTo>
                    <a:pt x="255098" y="16511"/>
                  </a:lnTo>
                  <a:lnTo>
                    <a:pt x="269614" y="9614"/>
                  </a:lnTo>
                  <a:lnTo>
                    <a:pt x="284040" y="2168"/>
                  </a:lnTo>
                  <a:lnTo>
                    <a:pt x="286845" y="843"/>
                  </a:lnTo>
                  <a:lnTo>
                    <a:pt x="289851" y="186"/>
                  </a:lnTo>
                  <a:lnTo>
                    <a:pt x="292847" y="0"/>
                  </a:lnTo>
                  <a:lnTo>
                    <a:pt x="292847" y="0"/>
                  </a:lnTo>
                  <a:lnTo>
                    <a:pt x="2928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5D58BD7-4CA2-DABE-A770-683388C6EF2F}"/>
              </a:ext>
            </a:extLst>
          </p:cNvPr>
          <p:cNvGrpSpPr/>
          <p:nvPr/>
        </p:nvGrpSpPr>
        <p:grpSpPr>
          <a:xfrm rot="10800000">
            <a:off x="8683374" y="3564834"/>
            <a:ext cx="635206" cy="1652954"/>
            <a:chOff x="329016" y="4490885"/>
            <a:chExt cx="635206" cy="1652954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03154F6D-D3BE-E011-53F0-2FAB818BAFC4}"/>
                </a:ext>
              </a:extLst>
            </p:cNvPr>
            <p:cNvGrpSpPr/>
            <p:nvPr/>
          </p:nvGrpSpPr>
          <p:grpSpPr>
            <a:xfrm>
              <a:off x="329016" y="4490885"/>
              <a:ext cx="635206" cy="1652954"/>
              <a:chOff x="8681818" y="1663313"/>
              <a:chExt cx="635206" cy="1652954"/>
            </a:xfrm>
          </p:grpSpPr>
          <p:sp>
            <p:nvSpPr>
              <p:cNvPr id="15" name="Freeform 14"/>
              <p:cNvSpPr/>
              <p:nvPr/>
            </p:nvSpPr>
            <p:spPr>
              <a:xfrm>
                <a:off x="8998636" y="2302541"/>
                <a:ext cx="0" cy="1013726"/>
              </a:xfrm>
              <a:custGeom>
                <a:avLst/>
                <a:gdLst/>
                <a:ahLst/>
                <a:cxnLst/>
                <a:rect l="l" t="t" r="r" b="b"/>
                <a:pathLst>
                  <a:path h="961162">
                    <a:moveTo>
                      <a:pt x="0" y="0"/>
                    </a:moveTo>
                    <a:lnTo>
                      <a:pt x="0" y="961162"/>
                    </a:lnTo>
                  </a:path>
                </a:pathLst>
              </a:custGeom>
              <a:solidFill>
                <a:srgbClr val="1062DA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8681818" y="1663313"/>
                <a:ext cx="635206" cy="635206"/>
              </a:xfrm>
              <a:custGeom>
                <a:avLst/>
                <a:gdLst/>
                <a:ahLst/>
                <a:cxnLst/>
                <a:rect l="l" t="t" r="r" b="b"/>
                <a:pathLst>
                  <a:path w="602269" h="602269">
                    <a:moveTo>
                      <a:pt x="602269" y="301134"/>
                    </a:moveTo>
                    <a:cubicBezTo>
                      <a:pt x="602269" y="467448"/>
                      <a:pt x="467448" y="602269"/>
                      <a:pt x="301134" y="602269"/>
                    </a:cubicBezTo>
                    <a:cubicBezTo>
                      <a:pt x="134821" y="602269"/>
                      <a:pt x="0" y="467448"/>
                      <a:pt x="0" y="301134"/>
                    </a:cubicBezTo>
                    <a:cubicBezTo>
                      <a:pt x="0" y="134821"/>
                      <a:pt x="134821" y="0"/>
                      <a:pt x="301134" y="0"/>
                    </a:cubicBezTo>
                    <a:cubicBezTo>
                      <a:pt x="467448" y="0"/>
                      <a:pt x="602269" y="134821"/>
                      <a:pt x="602269" y="30113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sp>
          <p:nvSpPr>
            <p:cNvPr id="41" name="Freeform 40"/>
            <p:cNvSpPr/>
            <p:nvPr/>
          </p:nvSpPr>
          <p:spPr>
            <a:xfrm>
              <a:off x="421863" y="4708595"/>
              <a:ext cx="447941" cy="223970"/>
            </a:xfrm>
            <a:custGeom>
              <a:avLst/>
              <a:gdLst/>
              <a:ahLst/>
              <a:cxnLst/>
              <a:rect l="l" t="t" r="r" b="b"/>
              <a:pathLst>
                <a:path w="424714" h="212357">
                  <a:moveTo>
                    <a:pt x="424362" y="53458"/>
                  </a:moveTo>
                  <a:lnTo>
                    <a:pt x="423319" y="59228"/>
                  </a:lnTo>
                  <a:lnTo>
                    <a:pt x="421682" y="64761"/>
                  </a:lnTo>
                  <a:lnTo>
                    <a:pt x="419474" y="69930"/>
                  </a:lnTo>
                  <a:lnTo>
                    <a:pt x="416672" y="74724"/>
                  </a:lnTo>
                  <a:lnTo>
                    <a:pt x="413288" y="79142"/>
                  </a:lnTo>
                  <a:lnTo>
                    <a:pt x="409564" y="83085"/>
                  </a:lnTo>
                  <a:lnTo>
                    <a:pt x="405367" y="86514"/>
                  </a:lnTo>
                  <a:lnTo>
                    <a:pt x="400819" y="89594"/>
                  </a:lnTo>
                  <a:lnTo>
                    <a:pt x="395906" y="91922"/>
                  </a:lnTo>
                  <a:lnTo>
                    <a:pt x="390666" y="93649"/>
                  </a:lnTo>
                  <a:lnTo>
                    <a:pt x="385305" y="94750"/>
                  </a:lnTo>
                  <a:lnTo>
                    <a:pt x="379592" y="95126"/>
                  </a:lnTo>
                  <a:lnTo>
                    <a:pt x="374231" y="94876"/>
                  </a:lnTo>
                  <a:lnTo>
                    <a:pt x="369100" y="93762"/>
                  </a:lnTo>
                  <a:lnTo>
                    <a:pt x="364200" y="92297"/>
                  </a:lnTo>
                  <a:lnTo>
                    <a:pt x="359421" y="90082"/>
                  </a:lnTo>
                  <a:lnTo>
                    <a:pt x="355006" y="87378"/>
                  </a:lnTo>
                  <a:lnTo>
                    <a:pt x="306257" y="138746"/>
                  </a:lnTo>
                  <a:lnTo>
                    <a:pt x="308829" y="143415"/>
                  </a:lnTo>
                  <a:lnTo>
                    <a:pt x="310927" y="148447"/>
                  </a:lnTo>
                  <a:lnTo>
                    <a:pt x="312322" y="153616"/>
                  </a:lnTo>
                  <a:lnTo>
                    <a:pt x="313377" y="159023"/>
                  </a:lnTo>
                  <a:lnTo>
                    <a:pt x="313608" y="164806"/>
                  </a:lnTo>
                  <a:lnTo>
                    <a:pt x="313256" y="170689"/>
                  </a:lnTo>
                  <a:lnTo>
                    <a:pt x="312213" y="176471"/>
                  </a:lnTo>
                  <a:lnTo>
                    <a:pt x="310697" y="181878"/>
                  </a:lnTo>
                  <a:lnTo>
                    <a:pt x="308368" y="187048"/>
                  </a:lnTo>
                  <a:lnTo>
                    <a:pt x="305445" y="191954"/>
                  </a:lnTo>
                  <a:lnTo>
                    <a:pt x="302303" y="196260"/>
                  </a:lnTo>
                  <a:lnTo>
                    <a:pt x="298567" y="200203"/>
                  </a:lnTo>
                  <a:lnTo>
                    <a:pt x="294261" y="203758"/>
                  </a:lnTo>
                  <a:lnTo>
                    <a:pt x="289713" y="206824"/>
                  </a:lnTo>
                  <a:lnTo>
                    <a:pt x="284812" y="209040"/>
                  </a:lnTo>
                  <a:lnTo>
                    <a:pt x="279560" y="210892"/>
                  </a:lnTo>
                  <a:lnTo>
                    <a:pt x="274078" y="211993"/>
                  </a:lnTo>
                  <a:lnTo>
                    <a:pt x="268486" y="212356"/>
                  </a:lnTo>
                  <a:lnTo>
                    <a:pt x="262894" y="211993"/>
                  </a:lnTo>
                  <a:lnTo>
                    <a:pt x="257412" y="210892"/>
                  </a:lnTo>
                  <a:lnTo>
                    <a:pt x="252172" y="209040"/>
                  </a:lnTo>
                  <a:lnTo>
                    <a:pt x="247284" y="206824"/>
                  </a:lnTo>
                  <a:lnTo>
                    <a:pt x="242844" y="203758"/>
                  </a:lnTo>
                  <a:lnTo>
                    <a:pt x="238526" y="200203"/>
                  </a:lnTo>
                  <a:lnTo>
                    <a:pt x="234790" y="196260"/>
                  </a:lnTo>
                  <a:lnTo>
                    <a:pt x="231418" y="191954"/>
                  </a:lnTo>
                  <a:lnTo>
                    <a:pt x="228738" y="187048"/>
                  </a:lnTo>
                  <a:lnTo>
                    <a:pt x="226397" y="181878"/>
                  </a:lnTo>
                  <a:lnTo>
                    <a:pt x="224771" y="176471"/>
                  </a:lnTo>
                  <a:lnTo>
                    <a:pt x="223716" y="170689"/>
                  </a:lnTo>
                  <a:lnTo>
                    <a:pt x="223486" y="164806"/>
                  </a:lnTo>
                  <a:lnTo>
                    <a:pt x="223716" y="159273"/>
                  </a:lnTo>
                  <a:lnTo>
                    <a:pt x="224662" y="153979"/>
                  </a:lnTo>
                  <a:lnTo>
                    <a:pt x="226057" y="148947"/>
                  </a:lnTo>
                  <a:lnTo>
                    <a:pt x="227804" y="144028"/>
                  </a:lnTo>
                  <a:lnTo>
                    <a:pt x="230254" y="139610"/>
                  </a:lnTo>
                  <a:lnTo>
                    <a:pt x="180826" y="87378"/>
                  </a:lnTo>
                  <a:lnTo>
                    <a:pt x="176387" y="90082"/>
                  </a:lnTo>
                  <a:lnTo>
                    <a:pt x="171620" y="92297"/>
                  </a:lnTo>
                  <a:lnTo>
                    <a:pt x="166720" y="93762"/>
                  </a:lnTo>
                  <a:lnTo>
                    <a:pt x="161577" y="94876"/>
                  </a:lnTo>
                  <a:lnTo>
                    <a:pt x="156094" y="95126"/>
                  </a:lnTo>
                  <a:lnTo>
                    <a:pt x="150854" y="94876"/>
                  </a:lnTo>
                  <a:lnTo>
                    <a:pt x="145614" y="93762"/>
                  </a:lnTo>
                  <a:lnTo>
                    <a:pt x="140726" y="92297"/>
                  </a:lnTo>
                  <a:lnTo>
                    <a:pt x="136056" y="90082"/>
                  </a:lnTo>
                  <a:lnTo>
                    <a:pt x="131508" y="87378"/>
                  </a:lnTo>
                  <a:lnTo>
                    <a:pt x="82893" y="138746"/>
                  </a:lnTo>
                  <a:lnTo>
                    <a:pt x="85343" y="143415"/>
                  </a:lnTo>
                  <a:lnTo>
                    <a:pt x="87441" y="148447"/>
                  </a:lnTo>
                  <a:lnTo>
                    <a:pt x="88945" y="153616"/>
                  </a:lnTo>
                  <a:lnTo>
                    <a:pt x="89891" y="159023"/>
                  </a:lnTo>
                  <a:lnTo>
                    <a:pt x="90122" y="164806"/>
                  </a:lnTo>
                  <a:lnTo>
                    <a:pt x="89891" y="170689"/>
                  </a:lnTo>
                  <a:lnTo>
                    <a:pt x="88824" y="176471"/>
                  </a:lnTo>
                  <a:lnTo>
                    <a:pt x="87211" y="181878"/>
                  </a:lnTo>
                  <a:lnTo>
                    <a:pt x="84882" y="187048"/>
                  </a:lnTo>
                  <a:lnTo>
                    <a:pt x="82201" y="191954"/>
                  </a:lnTo>
                  <a:lnTo>
                    <a:pt x="78817" y="196260"/>
                  </a:lnTo>
                  <a:lnTo>
                    <a:pt x="75069" y="200203"/>
                  </a:lnTo>
                  <a:lnTo>
                    <a:pt x="70775" y="203758"/>
                  </a:lnTo>
                  <a:lnTo>
                    <a:pt x="66324" y="206824"/>
                  </a:lnTo>
                  <a:lnTo>
                    <a:pt x="61314" y="209040"/>
                  </a:lnTo>
                  <a:lnTo>
                    <a:pt x="56196" y="210892"/>
                  </a:lnTo>
                  <a:lnTo>
                    <a:pt x="50834" y="211993"/>
                  </a:lnTo>
                  <a:lnTo>
                    <a:pt x="45121" y="212356"/>
                  </a:lnTo>
                  <a:lnTo>
                    <a:pt x="39408" y="211993"/>
                  </a:lnTo>
                  <a:lnTo>
                    <a:pt x="34047" y="210892"/>
                  </a:lnTo>
                  <a:lnTo>
                    <a:pt x="28807" y="209040"/>
                  </a:lnTo>
                  <a:lnTo>
                    <a:pt x="23895" y="206824"/>
                  </a:lnTo>
                  <a:lnTo>
                    <a:pt x="19346" y="203758"/>
                  </a:lnTo>
                  <a:lnTo>
                    <a:pt x="15271" y="200203"/>
                  </a:lnTo>
                  <a:lnTo>
                    <a:pt x="11304" y="196260"/>
                  </a:lnTo>
                  <a:lnTo>
                    <a:pt x="8163" y="191954"/>
                  </a:lnTo>
                  <a:lnTo>
                    <a:pt x="5240" y="187048"/>
                  </a:lnTo>
                  <a:lnTo>
                    <a:pt x="3153" y="181878"/>
                  </a:lnTo>
                  <a:lnTo>
                    <a:pt x="1395" y="176471"/>
                  </a:lnTo>
                  <a:lnTo>
                    <a:pt x="352" y="170689"/>
                  </a:lnTo>
                  <a:lnTo>
                    <a:pt x="0" y="164806"/>
                  </a:lnTo>
                  <a:lnTo>
                    <a:pt x="352" y="158785"/>
                  </a:lnTo>
                  <a:lnTo>
                    <a:pt x="1395" y="153003"/>
                  </a:lnTo>
                  <a:lnTo>
                    <a:pt x="3153" y="147595"/>
                  </a:lnTo>
                  <a:lnTo>
                    <a:pt x="5240" y="142439"/>
                  </a:lnTo>
                  <a:lnTo>
                    <a:pt x="8163" y="137520"/>
                  </a:lnTo>
                  <a:lnTo>
                    <a:pt x="11304" y="133226"/>
                  </a:lnTo>
                  <a:lnTo>
                    <a:pt x="15271" y="129284"/>
                  </a:lnTo>
                  <a:lnTo>
                    <a:pt x="19346" y="125729"/>
                  </a:lnTo>
                  <a:lnTo>
                    <a:pt x="23895" y="122763"/>
                  </a:lnTo>
                  <a:lnTo>
                    <a:pt x="28807" y="120434"/>
                  </a:lnTo>
                  <a:lnTo>
                    <a:pt x="34047" y="118582"/>
                  </a:lnTo>
                  <a:lnTo>
                    <a:pt x="39408" y="117606"/>
                  </a:lnTo>
                  <a:lnTo>
                    <a:pt x="45121" y="117118"/>
                  </a:lnTo>
                  <a:lnTo>
                    <a:pt x="50361" y="117606"/>
                  </a:lnTo>
                  <a:lnTo>
                    <a:pt x="55601" y="118469"/>
                  </a:lnTo>
                  <a:lnTo>
                    <a:pt x="60623" y="119946"/>
                  </a:lnTo>
                  <a:lnTo>
                    <a:pt x="65293" y="122162"/>
                  </a:lnTo>
                  <a:lnTo>
                    <a:pt x="69599" y="124853"/>
                  </a:lnTo>
                  <a:lnTo>
                    <a:pt x="118335" y="73497"/>
                  </a:lnTo>
                  <a:lnTo>
                    <a:pt x="115897" y="68816"/>
                  </a:lnTo>
                  <a:lnTo>
                    <a:pt x="113896" y="63909"/>
                  </a:lnTo>
                  <a:lnTo>
                    <a:pt x="112270" y="58627"/>
                  </a:lnTo>
                  <a:lnTo>
                    <a:pt x="111446" y="53220"/>
                  </a:lnTo>
                  <a:lnTo>
                    <a:pt x="110985" y="47563"/>
                  </a:lnTo>
                  <a:lnTo>
                    <a:pt x="111446" y="41655"/>
                  </a:lnTo>
                  <a:lnTo>
                    <a:pt x="112392" y="35760"/>
                  </a:lnTo>
                  <a:lnTo>
                    <a:pt x="114126" y="30352"/>
                  </a:lnTo>
                  <a:lnTo>
                    <a:pt x="116346" y="25196"/>
                  </a:lnTo>
                  <a:lnTo>
                    <a:pt x="119148" y="20402"/>
                  </a:lnTo>
                  <a:lnTo>
                    <a:pt x="122520" y="15983"/>
                  </a:lnTo>
                  <a:lnTo>
                    <a:pt x="126256" y="12041"/>
                  </a:lnTo>
                  <a:lnTo>
                    <a:pt x="130343" y="8486"/>
                  </a:lnTo>
                  <a:lnTo>
                    <a:pt x="135013" y="5657"/>
                  </a:lnTo>
                  <a:lnTo>
                    <a:pt x="139901" y="3204"/>
                  </a:lnTo>
                  <a:lnTo>
                    <a:pt x="145020" y="1351"/>
                  </a:lnTo>
                  <a:lnTo>
                    <a:pt x="150503" y="250"/>
                  </a:lnTo>
                  <a:lnTo>
                    <a:pt x="156094" y="0"/>
                  </a:lnTo>
                  <a:lnTo>
                    <a:pt x="161807" y="250"/>
                  </a:lnTo>
                  <a:lnTo>
                    <a:pt x="167290" y="1351"/>
                  </a:lnTo>
                  <a:lnTo>
                    <a:pt x="172433" y="3204"/>
                  </a:lnTo>
                  <a:lnTo>
                    <a:pt x="177333" y="5657"/>
                  </a:lnTo>
                  <a:lnTo>
                    <a:pt x="181991" y="8486"/>
                  </a:lnTo>
                  <a:lnTo>
                    <a:pt x="186066" y="12041"/>
                  </a:lnTo>
                  <a:lnTo>
                    <a:pt x="189790" y="15983"/>
                  </a:lnTo>
                  <a:lnTo>
                    <a:pt x="193174" y="20402"/>
                  </a:lnTo>
                  <a:lnTo>
                    <a:pt x="195976" y="25196"/>
                  </a:lnTo>
                  <a:lnTo>
                    <a:pt x="198184" y="30352"/>
                  </a:lnTo>
                  <a:lnTo>
                    <a:pt x="199833" y="35760"/>
                  </a:lnTo>
                  <a:lnTo>
                    <a:pt x="200864" y="41655"/>
                  </a:lnTo>
                  <a:lnTo>
                    <a:pt x="201337" y="47563"/>
                  </a:lnTo>
                  <a:lnTo>
                    <a:pt x="200864" y="53220"/>
                  </a:lnTo>
                  <a:lnTo>
                    <a:pt x="200052" y="58627"/>
                  </a:lnTo>
                  <a:lnTo>
                    <a:pt x="198535" y="63909"/>
                  </a:lnTo>
                  <a:lnTo>
                    <a:pt x="196558" y="68816"/>
                  </a:lnTo>
                  <a:lnTo>
                    <a:pt x="193999" y="73497"/>
                  </a:lnTo>
                  <a:lnTo>
                    <a:pt x="243184" y="125479"/>
                  </a:lnTo>
                  <a:lnTo>
                    <a:pt x="247733" y="122525"/>
                  </a:lnTo>
                  <a:lnTo>
                    <a:pt x="252524" y="120322"/>
                  </a:lnTo>
                  <a:lnTo>
                    <a:pt x="257642" y="118582"/>
                  </a:lnTo>
                  <a:lnTo>
                    <a:pt x="262894" y="117606"/>
                  </a:lnTo>
                  <a:lnTo>
                    <a:pt x="268486" y="117118"/>
                  </a:lnTo>
                  <a:lnTo>
                    <a:pt x="273847" y="117606"/>
                  </a:lnTo>
                  <a:lnTo>
                    <a:pt x="279099" y="118469"/>
                  </a:lnTo>
                  <a:lnTo>
                    <a:pt x="284109" y="119946"/>
                  </a:lnTo>
                  <a:lnTo>
                    <a:pt x="288657" y="122162"/>
                  </a:lnTo>
                  <a:lnTo>
                    <a:pt x="293097" y="124853"/>
                  </a:lnTo>
                  <a:lnTo>
                    <a:pt x="341821" y="73497"/>
                  </a:lnTo>
                  <a:lnTo>
                    <a:pt x="339262" y="68816"/>
                  </a:lnTo>
                  <a:lnTo>
                    <a:pt x="337151" y="63909"/>
                  </a:lnTo>
                  <a:lnTo>
                    <a:pt x="335756" y="58627"/>
                  </a:lnTo>
                  <a:lnTo>
                    <a:pt x="334822" y="53220"/>
                  </a:lnTo>
                  <a:lnTo>
                    <a:pt x="334471" y="47563"/>
                  </a:lnTo>
                  <a:lnTo>
                    <a:pt x="334822" y="41655"/>
                  </a:lnTo>
                  <a:lnTo>
                    <a:pt x="335878" y="35760"/>
                  </a:lnTo>
                  <a:lnTo>
                    <a:pt x="337624" y="30352"/>
                  </a:lnTo>
                  <a:lnTo>
                    <a:pt x="339723" y="25196"/>
                  </a:lnTo>
                  <a:lnTo>
                    <a:pt x="342634" y="20402"/>
                  </a:lnTo>
                  <a:lnTo>
                    <a:pt x="346018" y="15983"/>
                  </a:lnTo>
                  <a:lnTo>
                    <a:pt x="349742" y="12041"/>
                  </a:lnTo>
                  <a:lnTo>
                    <a:pt x="353829" y="8486"/>
                  </a:lnTo>
                  <a:lnTo>
                    <a:pt x="358487" y="5657"/>
                  </a:lnTo>
                  <a:lnTo>
                    <a:pt x="363399" y="3204"/>
                  </a:lnTo>
                  <a:lnTo>
                    <a:pt x="368518" y="1351"/>
                  </a:lnTo>
                  <a:lnTo>
                    <a:pt x="374001" y="250"/>
                  </a:lnTo>
                  <a:lnTo>
                    <a:pt x="379592" y="0"/>
                  </a:lnTo>
                  <a:lnTo>
                    <a:pt x="385305" y="250"/>
                  </a:lnTo>
                  <a:lnTo>
                    <a:pt x="390666" y="1351"/>
                  </a:lnTo>
                  <a:lnTo>
                    <a:pt x="395906" y="3204"/>
                  </a:lnTo>
                  <a:lnTo>
                    <a:pt x="400819" y="5657"/>
                  </a:lnTo>
                  <a:lnTo>
                    <a:pt x="405367" y="8486"/>
                  </a:lnTo>
                  <a:lnTo>
                    <a:pt x="409564" y="12041"/>
                  </a:lnTo>
                  <a:lnTo>
                    <a:pt x="413288" y="15983"/>
                  </a:lnTo>
                  <a:lnTo>
                    <a:pt x="416672" y="20402"/>
                  </a:lnTo>
                  <a:lnTo>
                    <a:pt x="419474" y="25196"/>
                  </a:lnTo>
                  <a:lnTo>
                    <a:pt x="421682" y="30352"/>
                  </a:lnTo>
                  <a:lnTo>
                    <a:pt x="423319" y="35760"/>
                  </a:lnTo>
                  <a:lnTo>
                    <a:pt x="424362" y="41655"/>
                  </a:lnTo>
                  <a:lnTo>
                    <a:pt x="424714" y="47563"/>
                  </a:lnTo>
                  <a:lnTo>
                    <a:pt x="424362" y="53458"/>
                  </a:lnTo>
                  <a:close/>
                  <a:moveTo>
                    <a:pt x="71224" y="160250"/>
                  </a:moveTo>
                  <a:lnTo>
                    <a:pt x="70181" y="155944"/>
                  </a:lnTo>
                  <a:lnTo>
                    <a:pt x="68556" y="152026"/>
                  </a:lnTo>
                  <a:lnTo>
                    <a:pt x="66445" y="148321"/>
                  </a:lnTo>
                  <a:lnTo>
                    <a:pt x="63886" y="145017"/>
                  </a:lnTo>
                  <a:lnTo>
                    <a:pt x="60732" y="142188"/>
                  </a:lnTo>
                  <a:lnTo>
                    <a:pt x="57239" y="139973"/>
                  </a:lnTo>
                  <a:lnTo>
                    <a:pt x="53394" y="138258"/>
                  </a:lnTo>
                  <a:lnTo>
                    <a:pt x="49440" y="137157"/>
                  </a:lnTo>
                  <a:lnTo>
                    <a:pt x="45121" y="136906"/>
                  </a:lnTo>
                  <a:lnTo>
                    <a:pt x="40803" y="137157"/>
                  </a:lnTo>
                  <a:lnTo>
                    <a:pt x="36728" y="138258"/>
                  </a:lnTo>
                  <a:lnTo>
                    <a:pt x="32871" y="139973"/>
                  </a:lnTo>
                  <a:lnTo>
                    <a:pt x="29499" y="142188"/>
                  </a:lnTo>
                  <a:lnTo>
                    <a:pt x="26466" y="145017"/>
                  </a:lnTo>
                  <a:lnTo>
                    <a:pt x="23786" y="148321"/>
                  </a:lnTo>
                  <a:lnTo>
                    <a:pt x="21566" y="152026"/>
                  </a:lnTo>
                  <a:lnTo>
                    <a:pt x="19941" y="155944"/>
                  </a:lnTo>
                  <a:lnTo>
                    <a:pt x="18995" y="160250"/>
                  </a:lnTo>
                  <a:lnTo>
                    <a:pt x="18655" y="164806"/>
                  </a:lnTo>
                  <a:lnTo>
                    <a:pt x="18995" y="169224"/>
                  </a:lnTo>
                  <a:lnTo>
                    <a:pt x="19941" y="173655"/>
                  </a:lnTo>
                  <a:lnTo>
                    <a:pt x="21566" y="177585"/>
                  </a:lnTo>
                  <a:lnTo>
                    <a:pt x="23786" y="181265"/>
                  </a:lnTo>
                  <a:lnTo>
                    <a:pt x="26466" y="184457"/>
                  </a:lnTo>
                  <a:lnTo>
                    <a:pt x="29499" y="187173"/>
                  </a:lnTo>
                  <a:lnTo>
                    <a:pt x="32871" y="189501"/>
                  </a:lnTo>
                  <a:lnTo>
                    <a:pt x="36728" y="191216"/>
                  </a:lnTo>
                  <a:lnTo>
                    <a:pt x="40803" y="192205"/>
                  </a:lnTo>
                  <a:lnTo>
                    <a:pt x="45121" y="192705"/>
                  </a:lnTo>
                  <a:lnTo>
                    <a:pt x="49440" y="192205"/>
                  </a:lnTo>
                  <a:lnTo>
                    <a:pt x="53394" y="191216"/>
                  </a:lnTo>
                  <a:lnTo>
                    <a:pt x="57239" y="189501"/>
                  </a:lnTo>
                  <a:lnTo>
                    <a:pt x="60732" y="187173"/>
                  </a:lnTo>
                  <a:lnTo>
                    <a:pt x="63886" y="184457"/>
                  </a:lnTo>
                  <a:lnTo>
                    <a:pt x="66445" y="181265"/>
                  </a:lnTo>
                  <a:lnTo>
                    <a:pt x="68556" y="177585"/>
                  </a:lnTo>
                  <a:lnTo>
                    <a:pt x="70181" y="173655"/>
                  </a:lnTo>
                  <a:lnTo>
                    <a:pt x="71224" y="169224"/>
                  </a:lnTo>
                  <a:lnTo>
                    <a:pt x="71588" y="164806"/>
                  </a:lnTo>
                  <a:lnTo>
                    <a:pt x="71224" y="160250"/>
                  </a:lnTo>
                  <a:close/>
                  <a:moveTo>
                    <a:pt x="182342" y="43019"/>
                  </a:moveTo>
                  <a:lnTo>
                    <a:pt x="181275" y="38839"/>
                  </a:lnTo>
                  <a:lnTo>
                    <a:pt x="179662" y="34658"/>
                  </a:lnTo>
                  <a:lnTo>
                    <a:pt x="177563" y="31091"/>
                  </a:lnTo>
                  <a:lnTo>
                    <a:pt x="174871" y="27774"/>
                  </a:lnTo>
                  <a:lnTo>
                    <a:pt x="171729" y="25070"/>
                  </a:lnTo>
                  <a:lnTo>
                    <a:pt x="168236" y="22742"/>
                  </a:lnTo>
                  <a:lnTo>
                    <a:pt x="164488" y="21140"/>
                  </a:lnTo>
                  <a:lnTo>
                    <a:pt x="160424" y="20039"/>
                  </a:lnTo>
                  <a:lnTo>
                    <a:pt x="156094" y="19663"/>
                  </a:lnTo>
                  <a:lnTo>
                    <a:pt x="151910" y="20039"/>
                  </a:lnTo>
                  <a:lnTo>
                    <a:pt x="147822" y="21140"/>
                  </a:lnTo>
                  <a:lnTo>
                    <a:pt x="143977" y="22742"/>
                  </a:lnTo>
                  <a:lnTo>
                    <a:pt x="140605" y="25070"/>
                  </a:lnTo>
                  <a:lnTo>
                    <a:pt x="137451" y="27774"/>
                  </a:lnTo>
                  <a:lnTo>
                    <a:pt x="134892" y="31091"/>
                  </a:lnTo>
                  <a:lnTo>
                    <a:pt x="132684" y="34658"/>
                  </a:lnTo>
                  <a:lnTo>
                    <a:pt x="131035" y="38839"/>
                  </a:lnTo>
                  <a:lnTo>
                    <a:pt x="130101" y="43019"/>
                  </a:lnTo>
                  <a:lnTo>
                    <a:pt x="129761" y="47563"/>
                  </a:lnTo>
                  <a:lnTo>
                    <a:pt x="130101" y="52106"/>
                  </a:lnTo>
                  <a:lnTo>
                    <a:pt x="131035" y="56287"/>
                  </a:lnTo>
                  <a:lnTo>
                    <a:pt x="132684" y="60467"/>
                  </a:lnTo>
                  <a:lnTo>
                    <a:pt x="134892" y="64147"/>
                  </a:lnTo>
                  <a:lnTo>
                    <a:pt x="137451" y="67226"/>
                  </a:lnTo>
                  <a:lnTo>
                    <a:pt x="140605" y="70055"/>
                  </a:lnTo>
                  <a:lnTo>
                    <a:pt x="143977" y="72383"/>
                  </a:lnTo>
                  <a:lnTo>
                    <a:pt x="147822" y="73985"/>
                  </a:lnTo>
                  <a:lnTo>
                    <a:pt x="151910" y="75087"/>
                  </a:lnTo>
                  <a:lnTo>
                    <a:pt x="156094" y="75587"/>
                  </a:lnTo>
                  <a:lnTo>
                    <a:pt x="160424" y="75087"/>
                  </a:lnTo>
                  <a:lnTo>
                    <a:pt x="164488" y="73985"/>
                  </a:lnTo>
                  <a:lnTo>
                    <a:pt x="168236" y="72383"/>
                  </a:lnTo>
                  <a:lnTo>
                    <a:pt x="171729" y="70055"/>
                  </a:lnTo>
                  <a:lnTo>
                    <a:pt x="174871" y="67226"/>
                  </a:lnTo>
                  <a:lnTo>
                    <a:pt x="177563" y="64147"/>
                  </a:lnTo>
                  <a:lnTo>
                    <a:pt x="179662" y="60467"/>
                  </a:lnTo>
                  <a:lnTo>
                    <a:pt x="181275" y="56287"/>
                  </a:lnTo>
                  <a:lnTo>
                    <a:pt x="182342" y="52106"/>
                  </a:lnTo>
                  <a:lnTo>
                    <a:pt x="182573" y="47563"/>
                  </a:lnTo>
                  <a:lnTo>
                    <a:pt x="182342" y="43019"/>
                  </a:lnTo>
                  <a:close/>
                  <a:moveTo>
                    <a:pt x="294613" y="160250"/>
                  </a:moveTo>
                  <a:lnTo>
                    <a:pt x="293667" y="155944"/>
                  </a:lnTo>
                  <a:lnTo>
                    <a:pt x="292042" y="152026"/>
                  </a:lnTo>
                  <a:lnTo>
                    <a:pt x="289822" y="148321"/>
                  </a:lnTo>
                  <a:lnTo>
                    <a:pt x="287141" y="145017"/>
                  </a:lnTo>
                  <a:lnTo>
                    <a:pt x="284230" y="142188"/>
                  </a:lnTo>
                  <a:lnTo>
                    <a:pt x="280737" y="139973"/>
                  </a:lnTo>
                  <a:lnTo>
                    <a:pt x="276880" y="138258"/>
                  </a:lnTo>
                  <a:lnTo>
                    <a:pt x="272804" y="137157"/>
                  </a:lnTo>
                  <a:lnTo>
                    <a:pt x="268486" y="136906"/>
                  </a:lnTo>
                  <a:lnTo>
                    <a:pt x="264168" y="137157"/>
                  </a:lnTo>
                  <a:lnTo>
                    <a:pt x="260214" y="138258"/>
                  </a:lnTo>
                  <a:lnTo>
                    <a:pt x="256369" y="139973"/>
                  </a:lnTo>
                  <a:lnTo>
                    <a:pt x="252875" y="142188"/>
                  </a:lnTo>
                  <a:lnTo>
                    <a:pt x="249722" y="145017"/>
                  </a:lnTo>
                  <a:lnTo>
                    <a:pt x="247162" y="148321"/>
                  </a:lnTo>
                  <a:lnTo>
                    <a:pt x="245052" y="152026"/>
                  </a:lnTo>
                  <a:lnTo>
                    <a:pt x="243427" y="155944"/>
                  </a:lnTo>
                  <a:lnTo>
                    <a:pt x="242371" y="160250"/>
                  </a:lnTo>
                  <a:lnTo>
                    <a:pt x="242020" y="164806"/>
                  </a:lnTo>
                  <a:lnTo>
                    <a:pt x="242371" y="169224"/>
                  </a:lnTo>
                  <a:lnTo>
                    <a:pt x="243427" y="173655"/>
                  </a:lnTo>
                  <a:lnTo>
                    <a:pt x="245052" y="177585"/>
                  </a:lnTo>
                  <a:lnTo>
                    <a:pt x="247162" y="181265"/>
                  </a:lnTo>
                  <a:lnTo>
                    <a:pt x="249722" y="184457"/>
                  </a:lnTo>
                  <a:lnTo>
                    <a:pt x="252875" y="187173"/>
                  </a:lnTo>
                  <a:lnTo>
                    <a:pt x="256369" y="189501"/>
                  </a:lnTo>
                  <a:lnTo>
                    <a:pt x="260214" y="191216"/>
                  </a:lnTo>
                  <a:lnTo>
                    <a:pt x="264168" y="192205"/>
                  </a:lnTo>
                  <a:lnTo>
                    <a:pt x="268486" y="192705"/>
                  </a:lnTo>
                  <a:lnTo>
                    <a:pt x="272804" y="192205"/>
                  </a:lnTo>
                  <a:lnTo>
                    <a:pt x="276880" y="191216"/>
                  </a:lnTo>
                  <a:lnTo>
                    <a:pt x="280737" y="189501"/>
                  </a:lnTo>
                  <a:lnTo>
                    <a:pt x="284230" y="187173"/>
                  </a:lnTo>
                  <a:lnTo>
                    <a:pt x="287141" y="184457"/>
                  </a:lnTo>
                  <a:lnTo>
                    <a:pt x="289822" y="181265"/>
                  </a:lnTo>
                  <a:lnTo>
                    <a:pt x="292042" y="177585"/>
                  </a:lnTo>
                  <a:lnTo>
                    <a:pt x="293667" y="173655"/>
                  </a:lnTo>
                  <a:lnTo>
                    <a:pt x="294613" y="169224"/>
                  </a:lnTo>
                  <a:lnTo>
                    <a:pt x="295062" y="164806"/>
                  </a:lnTo>
                  <a:lnTo>
                    <a:pt x="294613" y="160250"/>
                  </a:lnTo>
                  <a:close/>
                  <a:moveTo>
                    <a:pt x="405707" y="43019"/>
                  </a:moveTo>
                  <a:lnTo>
                    <a:pt x="404773" y="38839"/>
                  </a:lnTo>
                  <a:lnTo>
                    <a:pt x="403136" y="34658"/>
                  </a:lnTo>
                  <a:lnTo>
                    <a:pt x="400928" y="31091"/>
                  </a:lnTo>
                  <a:lnTo>
                    <a:pt x="398369" y="27774"/>
                  </a:lnTo>
                  <a:lnTo>
                    <a:pt x="395215" y="25070"/>
                  </a:lnTo>
                  <a:lnTo>
                    <a:pt x="391710" y="22742"/>
                  </a:lnTo>
                  <a:lnTo>
                    <a:pt x="387986" y="21140"/>
                  </a:lnTo>
                  <a:lnTo>
                    <a:pt x="383910" y="20039"/>
                  </a:lnTo>
                  <a:lnTo>
                    <a:pt x="379592" y="19663"/>
                  </a:lnTo>
                  <a:lnTo>
                    <a:pt x="375395" y="20039"/>
                  </a:lnTo>
                  <a:lnTo>
                    <a:pt x="371199" y="21140"/>
                  </a:lnTo>
                  <a:lnTo>
                    <a:pt x="367475" y="22742"/>
                  </a:lnTo>
                  <a:lnTo>
                    <a:pt x="363969" y="25070"/>
                  </a:lnTo>
                  <a:lnTo>
                    <a:pt x="360937" y="27774"/>
                  </a:lnTo>
                  <a:lnTo>
                    <a:pt x="358256" y="31091"/>
                  </a:lnTo>
                  <a:lnTo>
                    <a:pt x="356170" y="34658"/>
                  </a:lnTo>
                  <a:lnTo>
                    <a:pt x="354533" y="38839"/>
                  </a:lnTo>
                  <a:lnTo>
                    <a:pt x="353490" y="43019"/>
                  </a:lnTo>
                  <a:lnTo>
                    <a:pt x="353247" y="47563"/>
                  </a:lnTo>
                  <a:lnTo>
                    <a:pt x="353490" y="52106"/>
                  </a:lnTo>
                  <a:lnTo>
                    <a:pt x="354533" y="56287"/>
                  </a:lnTo>
                  <a:lnTo>
                    <a:pt x="356170" y="60467"/>
                  </a:lnTo>
                  <a:lnTo>
                    <a:pt x="358256" y="64147"/>
                  </a:lnTo>
                  <a:lnTo>
                    <a:pt x="360937" y="67226"/>
                  </a:lnTo>
                  <a:lnTo>
                    <a:pt x="363969" y="70055"/>
                  </a:lnTo>
                  <a:lnTo>
                    <a:pt x="367475" y="72383"/>
                  </a:lnTo>
                  <a:lnTo>
                    <a:pt x="371199" y="73985"/>
                  </a:lnTo>
                  <a:lnTo>
                    <a:pt x="375395" y="75087"/>
                  </a:lnTo>
                  <a:lnTo>
                    <a:pt x="379592" y="75587"/>
                  </a:lnTo>
                  <a:lnTo>
                    <a:pt x="383910" y="75087"/>
                  </a:lnTo>
                  <a:lnTo>
                    <a:pt x="387986" y="73985"/>
                  </a:lnTo>
                  <a:lnTo>
                    <a:pt x="391710" y="72383"/>
                  </a:lnTo>
                  <a:lnTo>
                    <a:pt x="395215" y="70055"/>
                  </a:lnTo>
                  <a:lnTo>
                    <a:pt x="398369" y="67226"/>
                  </a:lnTo>
                  <a:lnTo>
                    <a:pt x="400928" y="64147"/>
                  </a:lnTo>
                  <a:lnTo>
                    <a:pt x="403136" y="60467"/>
                  </a:lnTo>
                  <a:lnTo>
                    <a:pt x="404773" y="56287"/>
                  </a:lnTo>
                  <a:lnTo>
                    <a:pt x="405707" y="52106"/>
                  </a:lnTo>
                  <a:lnTo>
                    <a:pt x="406059" y="47563"/>
                  </a:lnTo>
                  <a:lnTo>
                    <a:pt x="405707" y="43019"/>
                  </a:lnTo>
                  <a:close/>
                  <a:moveTo>
                    <a:pt x="312201" y="69755"/>
                  </a:moveTo>
                  <a:lnTo>
                    <a:pt x="310806" y="71845"/>
                  </a:lnTo>
                  <a:lnTo>
                    <a:pt x="291969" y="91771"/>
                  </a:lnTo>
                  <a:lnTo>
                    <a:pt x="289870" y="93486"/>
                  </a:lnTo>
                  <a:lnTo>
                    <a:pt x="287663" y="94362"/>
                  </a:lnTo>
                  <a:lnTo>
                    <a:pt x="285213" y="94725"/>
                  </a:lnTo>
                  <a:lnTo>
                    <a:pt x="282896" y="94362"/>
                  </a:lnTo>
                  <a:lnTo>
                    <a:pt x="280688" y="93486"/>
                  </a:lnTo>
                  <a:lnTo>
                    <a:pt x="278711" y="91771"/>
                  </a:lnTo>
                  <a:lnTo>
                    <a:pt x="277316" y="89806"/>
                  </a:lnTo>
                  <a:lnTo>
                    <a:pt x="276382" y="87341"/>
                  </a:lnTo>
                  <a:lnTo>
                    <a:pt x="275921" y="84887"/>
                  </a:lnTo>
                  <a:lnTo>
                    <a:pt x="276382" y="82422"/>
                  </a:lnTo>
                  <a:lnTo>
                    <a:pt x="277316" y="79968"/>
                  </a:lnTo>
                  <a:lnTo>
                    <a:pt x="278711" y="77878"/>
                  </a:lnTo>
                  <a:lnTo>
                    <a:pt x="297548" y="57952"/>
                  </a:lnTo>
                  <a:lnTo>
                    <a:pt x="299647" y="56237"/>
                  </a:lnTo>
                  <a:lnTo>
                    <a:pt x="301854" y="55373"/>
                  </a:lnTo>
                  <a:lnTo>
                    <a:pt x="304183" y="54998"/>
                  </a:lnTo>
                  <a:lnTo>
                    <a:pt x="306609" y="55373"/>
                  </a:lnTo>
                  <a:lnTo>
                    <a:pt x="308708" y="56237"/>
                  </a:lnTo>
                  <a:lnTo>
                    <a:pt x="310806" y="57952"/>
                  </a:lnTo>
                  <a:lnTo>
                    <a:pt x="312201" y="59917"/>
                  </a:lnTo>
                  <a:lnTo>
                    <a:pt x="313123" y="62382"/>
                  </a:lnTo>
                  <a:lnTo>
                    <a:pt x="313474" y="64836"/>
                  </a:lnTo>
                  <a:lnTo>
                    <a:pt x="313123" y="67301"/>
                  </a:lnTo>
                  <a:lnTo>
                    <a:pt x="312201" y="69755"/>
                  </a:lnTo>
                  <a:close/>
                  <a:moveTo>
                    <a:pt x="113847" y="142564"/>
                  </a:moveTo>
                  <a:lnTo>
                    <a:pt x="115363" y="140586"/>
                  </a:lnTo>
                  <a:lnTo>
                    <a:pt x="134370" y="120472"/>
                  </a:lnTo>
                  <a:lnTo>
                    <a:pt x="136238" y="118870"/>
                  </a:lnTo>
                  <a:lnTo>
                    <a:pt x="138579" y="117881"/>
                  </a:lnTo>
                  <a:lnTo>
                    <a:pt x="140908" y="117643"/>
                  </a:lnTo>
                  <a:lnTo>
                    <a:pt x="143237" y="117881"/>
                  </a:lnTo>
                  <a:lnTo>
                    <a:pt x="145566" y="118870"/>
                  </a:lnTo>
                  <a:lnTo>
                    <a:pt x="147567" y="120472"/>
                  </a:lnTo>
                  <a:lnTo>
                    <a:pt x="149071" y="122562"/>
                  </a:lnTo>
                  <a:lnTo>
                    <a:pt x="150005" y="124915"/>
                  </a:lnTo>
                  <a:lnTo>
                    <a:pt x="150248" y="127506"/>
                  </a:lnTo>
                  <a:lnTo>
                    <a:pt x="150005" y="129847"/>
                  </a:lnTo>
                  <a:lnTo>
                    <a:pt x="149071" y="132188"/>
                  </a:lnTo>
                  <a:lnTo>
                    <a:pt x="147567" y="134416"/>
                  </a:lnTo>
                  <a:lnTo>
                    <a:pt x="128536" y="154517"/>
                  </a:lnTo>
                  <a:lnTo>
                    <a:pt x="126571" y="156119"/>
                  </a:lnTo>
                  <a:lnTo>
                    <a:pt x="124339" y="157121"/>
                  </a:lnTo>
                  <a:lnTo>
                    <a:pt x="122010" y="157358"/>
                  </a:lnTo>
                  <a:lnTo>
                    <a:pt x="119681" y="157121"/>
                  </a:lnTo>
                  <a:lnTo>
                    <a:pt x="117353" y="156119"/>
                  </a:lnTo>
                  <a:lnTo>
                    <a:pt x="115363" y="154517"/>
                  </a:lnTo>
                  <a:lnTo>
                    <a:pt x="113847" y="152427"/>
                  </a:lnTo>
                  <a:lnTo>
                    <a:pt x="112901" y="149961"/>
                  </a:lnTo>
                  <a:lnTo>
                    <a:pt x="112671" y="147495"/>
                  </a:lnTo>
                  <a:lnTo>
                    <a:pt x="112901" y="144892"/>
                  </a:lnTo>
                  <a:lnTo>
                    <a:pt x="113847" y="1425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5F375051-2F35-6885-4C2F-A68965E61914}"/>
              </a:ext>
            </a:extLst>
          </p:cNvPr>
          <p:cNvSpPr txBox="1"/>
          <p:nvPr/>
        </p:nvSpPr>
        <p:spPr>
          <a:xfrm>
            <a:off x="1082842" y="316208"/>
            <a:ext cx="3862683" cy="584775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64F6B"/>
                </a:solidFill>
              </a:rPr>
              <a:t>实训时间安排</a:t>
            </a:r>
          </a:p>
        </p:txBody>
      </p:sp>
    </p:spTree>
    <p:extLst>
      <p:ext uri="{BB962C8B-B14F-4D97-AF65-F5344CB8AC3E}">
        <p14:creationId xmlns:p14="http://schemas.microsoft.com/office/powerpoint/2010/main" val="265523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80FD5726-A87E-476B-AF74-8830D24DCCBA}"/>
              </a:ext>
            </a:extLst>
          </p:cNvPr>
          <p:cNvGrpSpPr/>
          <p:nvPr/>
        </p:nvGrpSpPr>
        <p:grpSpPr>
          <a:xfrm>
            <a:off x="2880011" y="929346"/>
            <a:ext cx="6529079" cy="4143305"/>
            <a:chOff x="2728646" y="731264"/>
            <a:chExt cx="6529079" cy="4143305"/>
          </a:xfrm>
        </p:grpSpPr>
        <p:sp>
          <p:nvSpPr>
            <p:cNvPr id="20" name="文本框 5"/>
            <p:cNvSpPr txBox="1"/>
            <p:nvPr>
              <p:custDataLst>
                <p:tags r:id="rId1"/>
              </p:custDataLst>
            </p:nvPr>
          </p:nvSpPr>
          <p:spPr>
            <a:xfrm>
              <a:off x="5674828" y="1530992"/>
              <a:ext cx="636713" cy="1200329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8000" b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27" name="文本框 26"/>
            <p:cNvSpPr txBox="1">
              <a:spLocks noChangeArrowheads="1"/>
            </p:cNvSpPr>
            <p:nvPr/>
          </p:nvSpPr>
          <p:spPr bwMode="auto">
            <a:xfrm>
              <a:off x="3338450" y="3422830"/>
              <a:ext cx="5212369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/>
              <a:r>
                <a:rPr lang="zh-CN" altLang="en-US" sz="4400" b="1" dirty="0">
                  <a:solidFill>
                    <a:schemeClr val="accent1"/>
                  </a:solidFill>
                  <a:cs typeface="+mn-ea"/>
                  <a:sym typeface="+mn-lt"/>
                </a:rPr>
                <a:t>成果展示与难点探讨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6D5E4418-7702-41C5-953C-0D117FE3D794}"/>
                </a:ext>
              </a:extLst>
            </p:cNvPr>
            <p:cNvGrpSpPr/>
            <p:nvPr/>
          </p:nvGrpSpPr>
          <p:grpSpPr>
            <a:xfrm>
              <a:off x="4977870" y="731264"/>
              <a:ext cx="2272119" cy="2353983"/>
              <a:chOff x="7675320" y="2139427"/>
              <a:chExt cx="1578765" cy="1635648"/>
            </a:xfrm>
            <a:solidFill>
              <a:srgbClr val="F8BCC9"/>
            </a:solidFill>
          </p:grpSpPr>
          <p:sp>
            <p:nvSpPr>
              <p:cNvPr id="10" name="矩形 9"/>
              <p:cNvSpPr/>
              <p:nvPr/>
            </p:nvSpPr>
            <p:spPr>
              <a:xfrm>
                <a:off x="7675320" y="2364105"/>
                <a:ext cx="1410970" cy="141097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D99B3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8664301" y="2139427"/>
                <a:ext cx="589784" cy="61694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D99B3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DEC48F0-01B2-4C69-A578-4B7E7105DE4F}"/>
                </a:ext>
              </a:extLst>
            </p:cNvPr>
            <p:cNvSpPr txBox="1"/>
            <p:nvPr/>
          </p:nvSpPr>
          <p:spPr>
            <a:xfrm>
              <a:off x="2728646" y="4501390"/>
              <a:ext cx="6529079" cy="373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cs typeface="+mn-ea"/>
                  <a:sym typeface="+mn-lt"/>
                </a:rPr>
                <a:t>Achievement Display and Difficulty Discussion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22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7">
            <a:extLst>
              <a:ext uri="{FF2B5EF4-FFF2-40B4-BE49-F238E27FC236}">
                <a16:creationId xmlns:a16="http://schemas.microsoft.com/office/drawing/2014/main" id="{26899B72-E8F4-5557-1360-D6509B444901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209550" y="1048819"/>
            <a:ext cx="11772900" cy="5009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indent="720000">
              <a:lnSpc>
                <a:spcPct val="160000"/>
              </a:lnSpc>
              <a:spcBef>
                <a:spcPct val="0"/>
              </a:spcBef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KMP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算法是一种字符串匹配算法，用于在一个文本串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中查找一个模式串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是否存在。算法的难点主要在于理解和实现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next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数组的计算。</a:t>
            </a:r>
          </a:p>
          <a:p>
            <a:pPr indent="720000">
              <a:lnSpc>
                <a:spcPct val="160000"/>
              </a:lnSpc>
              <a:spcBef>
                <a:spcPct val="0"/>
              </a:spcBef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next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数组是指针对模式串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，每个位置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上的最长前缀和最长后缀的共有长度。这个长度也可以理解为当匹配到第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个字符时，如果发生失配，应该将模式串向右移动的距离。计算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next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数组的过程就是对模式串进行预处理，目的是在匹配过程中尽可能地减少模式串的移动次数，从而提高匹配效率。</a:t>
            </a:r>
          </a:p>
          <a:p>
            <a:pPr indent="720000">
              <a:lnSpc>
                <a:spcPct val="16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具体来说，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next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数组的计算过程可以使用双指针来实现，即利用两个指针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和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分别指向模式串的两个位置，不断移动并比较这两个位置上的字符。如果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和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上的字符相等，则将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next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数组对应位置的值设为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j+1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；否则需要通过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next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数组来找到下一个应该比较的位置，具体方法是让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移动到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next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数组对应位置的值，即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j=next[j]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，然后再次比较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P[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]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和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P[j]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。</a:t>
            </a:r>
          </a:p>
          <a:p>
            <a:pPr indent="720000">
              <a:lnSpc>
                <a:spcPct val="16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由于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next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数组的计算需要比较模式串中的每个位置，因此时间复杂度为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O(m)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，其中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是模式串的长度。但是这个过程只需要进行一次，之后在匹配过程中每次移动模式串时都可以利用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next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数组来减少移动次数，从而将匹配过程的时间复杂度降为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O(n)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，其中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是文本串的长度。</a:t>
            </a:r>
          </a:p>
          <a:p>
            <a:pPr indent="720000">
              <a:lnSpc>
                <a:spcPct val="16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总之，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KMP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算法的难点在于理解和实现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next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数组的计算过程，需要通过多次练习和理解才能掌握。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63DD9E-B012-98B1-6D89-3E2049EA89F6}"/>
              </a:ext>
            </a:extLst>
          </p:cNvPr>
          <p:cNvSpPr txBox="1"/>
          <p:nvPr/>
        </p:nvSpPr>
        <p:spPr>
          <a:xfrm>
            <a:off x="1082842" y="316208"/>
            <a:ext cx="3862683" cy="584775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64F6B"/>
                </a:solidFill>
              </a:rPr>
              <a:t>难点探讨</a:t>
            </a:r>
            <a:r>
              <a:rPr lang="en-US" altLang="zh-CN" sz="3200" dirty="0">
                <a:solidFill>
                  <a:srgbClr val="364F6B"/>
                </a:solidFill>
              </a:rPr>
              <a:t>-KMP</a:t>
            </a:r>
            <a:r>
              <a:rPr lang="zh-CN" altLang="en-US" sz="3200" dirty="0">
                <a:solidFill>
                  <a:srgbClr val="364F6B"/>
                </a:solidFill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73469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42">
            <a:extLst>
              <a:ext uri="{FF2B5EF4-FFF2-40B4-BE49-F238E27FC236}">
                <a16:creationId xmlns:a16="http://schemas.microsoft.com/office/drawing/2014/main" id="{B428F99B-F79E-4AE7-8D66-9E8148106F3C}"/>
              </a:ext>
            </a:extLst>
          </p:cNvPr>
          <p:cNvSpPr/>
          <p:nvPr/>
        </p:nvSpPr>
        <p:spPr>
          <a:xfrm>
            <a:off x="7971111" y="2255762"/>
            <a:ext cx="876143" cy="508944"/>
          </a:xfrm>
          <a:prstGeom prst="right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Right Arrow 45">
            <a:extLst>
              <a:ext uri="{FF2B5EF4-FFF2-40B4-BE49-F238E27FC236}">
                <a16:creationId xmlns:a16="http://schemas.microsoft.com/office/drawing/2014/main" id="{C53644CF-D6F1-41FC-B9D2-0FC37176A226}"/>
              </a:ext>
            </a:extLst>
          </p:cNvPr>
          <p:cNvSpPr/>
          <p:nvPr/>
        </p:nvSpPr>
        <p:spPr>
          <a:xfrm flipH="1">
            <a:off x="3929523" y="2840084"/>
            <a:ext cx="876143" cy="508944"/>
          </a:xfrm>
          <a:prstGeom prst="rightArrow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Right Arrow 47">
            <a:extLst>
              <a:ext uri="{FF2B5EF4-FFF2-40B4-BE49-F238E27FC236}">
                <a16:creationId xmlns:a16="http://schemas.microsoft.com/office/drawing/2014/main" id="{5AF12301-02C3-4BD6-9AFB-629E4211677A}"/>
              </a:ext>
            </a:extLst>
          </p:cNvPr>
          <p:cNvSpPr/>
          <p:nvPr/>
        </p:nvSpPr>
        <p:spPr>
          <a:xfrm flipH="1">
            <a:off x="3134070" y="4305913"/>
            <a:ext cx="876143" cy="508944"/>
          </a:xfrm>
          <a:prstGeom prst="rightArrow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" name="Right Arrow 48">
            <a:extLst>
              <a:ext uri="{FF2B5EF4-FFF2-40B4-BE49-F238E27FC236}">
                <a16:creationId xmlns:a16="http://schemas.microsoft.com/office/drawing/2014/main" id="{284765C1-FBCB-43AE-9397-52FDCCC48D15}"/>
              </a:ext>
            </a:extLst>
          </p:cNvPr>
          <p:cNvSpPr/>
          <p:nvPr/>
        </p:nvSpPr>
        <p:spPr>
          <a:xfrm>
            <a:off x="7679047" y="4125353"/>
            <a:ext cx="876143" cy="508944"/>
          </a:xfrm>
          <a:prstGeom prst="rightArrow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9E28F96F-50D7-4F10-AA43-FDF571848BEB}"/>
              </a:ext>
            </a:extLst>
          </p:cNvPr>
          <p:cNvSpPr>
            <a:spLocks noEditPoints="1"/>
          </p:cNvSpPr>
          <p:nvPr/>
        </p:nvSpPr>
        <p:spPr bwMode="auto">
          <a:xfrm>
            <a:off x="5528848" y="4442882"/>
            <a:ext cx="919426" cy="921655"/>
          </a:xfrm>
          <a:custGeom>
            <a:avLst/>
            <a:gdLst>
              <a:gd name="T0" fmla="*/ 207 w 618"/>
              <a:gd name="T1" fmla="*/ 17 h 619"/>
              <a:gd name="T2" fmla="*/ 187 w 618"/>
              <a:gd name="T3" fmla="*/ 58 h 619"/>
              <a:gd name="T4" fmla="*/ 140 w 618"/>
              <a:gd name="T5" fmla="*/ 72 h 619"/>
              <a:gd name="T6" fmla="*/ 105 w 618"/>
              <a:gd name="T7" fmla="*/ 77 h 619"/>
              <a:gd name="T8" fmla="*/ 60 w 618"/>
              <a:gd name="T9" fmla="*/ 126 h 619"/>
              <a:gd name="T10" fmla="*/ 67 w 618"/>
              <a:gd name="T11" fmla="*/ 170 h 619"/>
              <a:gd name="T12" fmla="*/ 13 w 618"/>
              <a:gd name="T13" fmla="*/ 220 h 619"/>
              <a:gd name="T14" fmla="*/ 30 w 618"/>
              <a:gd name="T15" fmla="*/ 291 h 619"/>
              <a:gd name="T16" fmla="*/ 0 w 618"/>
              <a:gd name="T17" fmla="*/ 324 h 619"/>
              <a:gd name="T18" fmla="*/ 10 w 618"/>
              <a:gd name="T19" fmla="*/ 390 h 619"/>
              <a:gd name="T20" fmla="*/ 49 w 618"/>
              <a:gd name="T21" fmla="*/ 413 h 619"/>
              <a:gd name="T22" fmla="*/ 55 w 618"/>
              <a:gd name="T23" fmla="*/ 485 h 619"/>
              <a:gd name="T24" fmla="*/ 121 w 618"/>
              <a:gd name="T25" fmla="*/ 516 h 619"/>
              <a:gd name="T26" fmla="*/ 128 w 618"/>
              <a:gd name="T27" fmla="*/ 561 h 619"/>
              <a:gd name="T28" fmla="*/ 186 w 618"/>
              <a:gd name="T29" fmla="*/ 594 h 619"/>
              <a:gd name="T30" fmla="*/ 228 w 618"/>
              <a:gd name="T31" fmla="*/ 577 h 619"/>
              <a:gd name="T32" fmla="*/ 288 w 618"/>
              <a:gd name="T33" fmla="*/ 618 h 619"/>
              <a:gd name="T34" fmla="*/ 307 w 618"/>
              <a:gd name="T35" fmla="*/ 602 h 619"/>
              <a:gd name="T36" fmla="*/ 368 w 618"/>
              <a:gd name="T37" fmla="*/ 614 h 619"/>
              <a:gd name="T38" fmla="*/ 393 w 618"/>
              <a:gd name="T39" fmla="*/ 577 h 619"/>
              <a:gd name="T40" fmla="*/ 455 w 618"/>
              <a:gd name="T41" fmla="*/ 583 h 619"/>
              <a:gd name="T42" fmla="*/ 468 w 618"/>
              <a:gd name="T43" fmla="*/ 540 h 619"/>
              <a:gd name="T44" fmla="*/ 538 w 618"/>
              <a:gd name="T45" fmla="*/ 519 h 619"/>
              <a:gd name="T46" fmla="*/ 553 w 618"/>
              <a:gd name="T47" fmla="*/ 448 h 619"/>
              <a:gd name="T48" fmla="*/ 595 w 618"/>
              <a:gd name="T49" fmla="*/ 430 h 619"/>
              <a:gd name="T50" fmla="*/ 576 w 618"/>
              <a:gd name="T51" fmla="*/ 395 h 619"/>
              <a:gd name="T52" fmla="*/ 616 w 618"/>
              <a:gd name="T53" fmla="*/ 354 h 619"/>
              <a:gd name="T54" fmla="*/ 589 w 618"/>
              <a:gd name="T55" fmla="*/ 286 h 619"/>
              <a:gd name="T56" fmla="*/ 614 w 618"/>
              <a:gd name="T57" fmla="*/ 249 h 619"/>
              <a:gd name="T58" fmla="*/ 570 w 618"/>
              <a:gd name="T59" fmla="*/ 205 h 619"/>
              <a:gd name="T60" fmla="*/ 582 w 618"/>
              <a:gd name="T61" fmla="*/ 162 h 619"/>
              <a:gd name="T62" fmla="*/ 544 w 618"/>
              <a:gd name="T63" fmla="*/ 107 h 619"/>
              <a:gd name="T64" fmla="*/ 499 w 618"/>
              <a:gd name="T65" fmla="*/ 103 h 619"/>
              <a:gd name="T66" fmla="*/ 466 w 618"/>
              <a:gd name="T67" fmla="*/ 77 h 619"/>
              <a:gd name="T68" fmla="*/ 452 w 618"/>
              <a:gd name="T69" fmla="*/ 34 h 619"/>
              <a:gd name="T70" fmla="*/ 390 w 618"/>
              <a:gd name="T71" fmla="*/ 10 h 619"/>
              <a:gd name="T72" fmla="*/ 350 w 618"/>
              <a:gd name="T73" fmla="*/ 32 h 619"/>
              <a:gd name="T74" fmla="*/ 285 w 618"/>
              <a:gd name="T75" fmla="*/ 1 h 619"/>
              <a:gd name="T76" fmla="*/ 225 w 618"/>
              <a:gd name="T77" fmla="*/ 42 h 619"/>
              <a:gd name="T78" fmla="*/ 188 w 618"/>
              <a:gd name="T79" fmla="*/ 286 h 619"/>
              <a:gd name="T80" fmla="*/ 228 w 618"/>
              <a:gd name="T81" fmla="*/ 335 h 619"/>
              <a:gd name="T82" fmla="*/ 334 w 618"/>
              <a:gd name="T83" fmla="*/ 390 h 619"/>
              <a:gd name="T84" fmla="*/ 223 w 618"/>
              <a:gd name="T85" fmla="*/ 399 h 619"/>
              <a:gd name="T86" fmla="*/ 82 w 618"/>
              <a:gd name="T87" fmla="*/ 398 h 619"/>
              <a:gd name="T88" fmla="*/ 323 w 618"/>
              <a:gd name="T89" fmla="*/ 552 h 619"/>
              <a:gd name="T90" fmla="*/ 534 w 618"/>
              <a:gd name="T91" fmla="*/ 402 h 619"/>
              <a:gd name="T92" fmla="*/ 437 w 618"/>
              <a:gd name="T93" fmla="*/ 291 h 619"/>
              <a:gd name="T94" fmla="*/ 541 w 618"/>
              <a:gd name="T95" fmla="*/ 237 h 619"/>
              <a:gd name="T96" fmla="*/ 295 w 618"/>
              <a:gd name="T97" fmla="*/ 186 h 619"/>
              <a:gd name="T98" fmla="*/ 441 w 618"/>
              <a:gd name="T99" fmla="*/ 105 h 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18" h="619">
                <a:moveTo>
                  <a:pt x="225" y="42"/>
                </a:moveTo>
                <a:cubicBezTo>
                  <a:pt x="225" y="42"/>
                  <a:pt x="225" y="42"/>
                  <a:pt x="225" y="42"/>
                </a:cubicBezTo>
                <a:cubicBezTo>
                  <a:pt x="207" y="17"/>
                  <a:pt x="207" y="17"/>
                  <a:pt x="207" y="17"/>
                </a:cubicBezTo>
                <a:cubicBezTo>
                  <a:pt x="195" y="22"/>
                  <a:pt x="195" y="22"/>
                  <a:pt x="195" y="22"/>
                </a:cubicBezTo>
                <a:cubicBezTo>
                  <a:pt x="183" y="27"/>
                  <a:pt x="183" y="27"/>
                  <a:pt x="183" y="27"/>
                </a:cubicBezTo>
                <a:cubicBezTo>
                  <a:pt x="187" y="58"/>
                  <a:pt x="187" y="58"/>
                  <a:pt x="187" y="58"/>
                </a:cubicBezTo>
                <a:cubicBezTo>
                  <a:pt x="174" y="64"/>
                  <a:pt x="162" y="71"/>
                  <a:pt x="150" y="79"/>
                </a:cubicBezTo>
                <a:cubicBezTo>
                  <a:pt x="140" y="72"/>
                  <a:pt x="140" y="72"/>
                  <a:pt x="140" y="72"/>
                </a:cubicBezTo>
                <a:cubicBezTo>
                  <a:pt x="140" y="72"/>
                  <a:pt x="140" y="72"/>
                  <a:pt x="140" y="72"/>
                </a:cubicBezTo>
                <a:cubicBezTo>
                  <a:pt x="125" y="60"/>
                  <a:pt x="125" y="60"/>
                  <a:pt x="125" y="60"/>
                </a:cubicBezTo>
                <a:cubicBezTo>
                  <a:pt x="115" y="68"/>
                  <a:pt x="115" y="68"/>
                  <a:pt x="115" y="68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105"/>
                  <a:pt x="118" y="105"/>
                  <a:pt x="118" y="105"/>
                </a:cubicBezTo>
                <a:cubicBezTo>
                  <a:pt x="108" y="115"/>
                  <a:pt x="98" y="125"/>
                  <a:pt x="89" y="137"/>
                </a:cubicBezTo>
                <a:cubicBezTo>
                  <a:pt x="60" y="126"/>
                  <a:pt x="60" y="126"/>
                  <a:pt x="60" y="126"/>
                </a:cubicBezTo>
                <a:cubicBezTo>
                  <a:pt x="53" y="137"/>
                  <a:pt x="53" y="137"/>
                  <a:pt x="53" y="137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67" y="170"/>
                  <a:pt x="67" y="170"/>
                  <a:pt x="67" y="170"/>
                </a:cubicBezTo>
                <a:cubicBezTo>
                  <a:pt x="59" y="183"/>
                  <a:pt x="53" y="196"/>
                  <a:pt x="48" y="209"/>
                </a:cubicBezTo>
                <a:cubicBezTo>
                  <a:pt x="17" y="207"/>
                  <a:pt x="17" y="207"/>
                  <a:pt x="17" y="207"/>
                </a:cubicBezTo>
                <a:cubicBezTo>
                  <a:pt x="13" y="220"/>
                  <a:pt x="13" y="220"/>
                  <a:pt x="13" y="220"/>
                </a:cubicBezTo>
                <a:cubicBezTo>
                  <a:pt x="9" y="232"/>
                  <a:pt x="9" y="232"/>
                  <a:pt x="9" y="232"/>
                </a:cubicBezTo>
                <a:cubicBezTo>
                  <a:pt x="36" y="248"/>
                  <a:pt x="36" y="248"/>
                  <a:pt x="36" y="248"/>
                </a:cubicBezTo>
                <a:cubicBezTo>
                  <a:pt x="33" y="262"/>
                  <a:pt x="31" y="276"/>
                  <a:pt x="30" y="291"/>
                </a:cubicBezTo>
                <a:cubicBezTo>
                  <a:pt x="0" y="298"/>
                  <a:pt x="0" y="298"/>
                  <a:pt x="0" y="298"/>
                </a:cubicBezTo>
                <a:cubicBezTo>
                  <a:pt x="0" y="311"/>
                  <a:pt x="0" y="311"/>
                  <a:pt x="0" y="311"/>
                </a:cubicBezTo>
                <a:cubicBezTo>
                  <a:pt x="0" y="324"/>
                  <a:pt x="0" y="324"/>
                  <a:pt x="0" y="324"/>
                </a:cubicBezTo>
                <a:cubicBezTo>
                  <a:pt x="30" y="331"/>
                  <a:pt x="30" y="331"/>
                  <a:pt x="30" y="331"/>
                </a:cubicBezTo>
                <a:cubicBezTo>
                  <a:pt x="31" y="346"/>
                  <a:pt x="34" y="360"/>
                  <a:pt x="37" y="374"/>
                </a:cubicBezTo>
                <a:cubicBezTo>
                  <a:pt x="10" y="390"/>
                  <a:pt x="10" y="390"/>
                  <a:pt x="10" y="390"/>
                </a:cubicBezTo>
                <a:cubicBezTo>
                  <a:pt x="14" y="403"/>
                  <a:pt x="14" y="403"/>
                  <a:pt x="14" y="403"/>
                </a:cubicBezTo>
                <a:cubicBezTo>
                  <a:pt x="18" y="415"/>
                  <a:pt x="18" y="415"/>
                  <a:pt x="18" y="415"/>
                </a:cubicBezTo>
                <a:cubicBezTo>
                  <a:pt x="49" y="413"/>
                  <a:pt x="49" y="413"/>
                  <a:pt x="49" y="413"/>
                </a:cubicBezTo>
                <a:cubicBezTo>
                  <a:pt x="55" y="426"/>
                  <a:pt x="61" y="439"/>
                  <a:pt x="68" y="452"/>
                </a:cubicBezTo>
                <a:cubicBezTo>
                  <a:pt x="47" y="475"/>
                  <a:pt x="47" y="475"/>
                  <a:pt x="47" y="475"/>
                </a:cubicBezTo>
                <a:cubicBezTo>
                  <a:pt x="55" y="485"/>
                  <a:pt x="55" y="485"/>
                  <a:pt x="55" y="485"/>
                </a:cubicBezTo>
                <a:cubicBezTo>
                  <a:pt x="62" y="496"/>
                  <a:pt x="62" y="496"/>
                  <a:pt x="62" y="496"/>
                </a:cubicBezTo>
                <a:cubicBezTo>
                  <a:pt x="91" y="485"/>
                  <a:pt x="91" y="485"/>
                  <a:pt x="91" y="485"/>
                </a:cubicBezTo>
                <a:cubicBezTo>
                  <a:pt x="100" y="496"/>
                  <a:pt x="110" y="507"/>
                  <a:pt x="121" y="516"/>
                </a:cubicBezTo>
                <a:cubicBezTo>
                  <a:pt x="108" y="545"/>
                  <a:pt x="108" y="545"/>
                  <a:pt x="108" y="545"/>
                </a:cubicBezTo>
                <a:cubicBezTo>
                  <a:pt x="118" y="553"/>
                  <a:pt x="118" y="553"/>
                  <a:pt x="118" y="553"/>
                </a:cubicBezTo>
                <a:cubicBezTo>
                  <a:pt x="128" y="561"/>
                  <a:pt x="128" y="561"/>
                  <a:pt x="128" y="561"/>
                </a:cubicBezTo>
                <a:cubicBezTo>
                  <a:pt x="153" y="542"/>
                  <a:pt x="153" y="542"/>
                  <a:pt x="153" y="542"/>
                </a:cubicBezTo>
                <a:cubicBezTo>
                  <a:pt x="165" y="550"/>
                  <a:pt x="177" y="557"/>
                  <a:pt x="190" y="563"/>
                </a:cubicBezTo>
                <a:cubicBezTo>
                  <a:pt x="186" y="594"/>
                  <a:pt x="186" y="594"/>
                  <a:pt x="186" y="594"/>
                </a:cubicBezTo>
                <a:cubicBezTo>
                  <a:pt x="198" y="598"/>
                  <a:pt x="198" y="598"/>
                  <a:pt x="198" y="598"/>
                </a:cubicBezTo>
                <a:cubicBezTo>
                  <a:pt x="210" y="603"/>
                  <a:pt x="210" y="603"/>
                  <a:pt x="210" y="603"/>
                </a:cubicBezTo>
                <a:cubicBezTo>
                  <a:pt x="228" y="577"/>
                  <a:pt x="228" y="577"/>
                  <a:pt x="228" y="577"/>
                </a:cubicBezTo>
                <a:cubicBezTo>
                  <a:pt x="242" y="582"/>
                  <a:pt x="256" y="585"/>
                  <a:pt x="270" y="587"/>
                </a:cubicBezTo>
                <a:cubicBezTo>
                  <a:pt x="275" y="618"/>
                  <a:pt x="275" y="618"/>
                  <a:pt x="275" y="618"/>
                </a:cubicBezTo>
                <a:cubicBezTo>
                  <a:pt x="288" y="618"/>
                  <a:pt x="288" y="618"/>
                  <a:pt x="288" y="618"/>
                </a:cubicBezTo>
                <a:cubicBezTo>
                  <a:pt x="301" y="619"/>
                  <a:pt x="301" y="619"/>
                  <a:pt x="301" y="619"/>
                </a:cubicBezTo>
                <a:cubicBezTo>
                  <a:pt x="307" y="602"/>
                  <a:pt x="307" y="602"/>
                  <a:pt x="307" y="602"/>
                </a:cubicBezTo>
                <a:cubicBezTo>
                  <a:pt x="307" y="602"/>
                  <a:pt x="307" y="602"/>
                  <a:pt x="307" y="602"/>
                </a:cubicBezTo>
                <a:cubicBezTo>
                  <a:pt x="311" y="590"/>
                  <a:pt x="311" y="590"/>
                  <a:pt x="311" y="590"/>
                </a:cubicBezTo>
                <a:cubicBezTo>
                  <a:pt x="325" y="590"/>
                  <a:pt x="339" y="588"/>
                  <a:pt x="354" y="586"/>
                </a:cubicBezTo>
                <a:cubicBezTo>
                  <a:pt x="368" y="614"/>
                  <a:pt x="368" y="614"/>
                  <a:pt x="368" y="614"/>
                </a:cubicBezTo>
                <a:cubicBezTo>
                  <a:pt x="380" y="611"/>
                  <a:pt x="380" y="611"/>
                  <a:pt x="380" y="611"/>
                </a:cubicBezTo>
                <a:cubicBezTo>
                  <a:pt x="393" y="608"/>
                  <a:pt x="393" y="608"/>
                  <a:pt x="393" y="608"/>
                </a:cubicBezTo>
                <a:cubicBezTo>
                  <a:pt x="393" y="577"/>
                  <a:pt x="393" y="577"/>
                  <a:pt x="393" y="577"/>
                </a:cubicBezTo>
                <a:cubicBezTo>
                  <a:pt x="394" y="577"/>
                  <a:pt x="394" y="577"/>
                  <a:pt x="394" y="577"/>
                </a:cubicBezTo>
                <a:cubicBezTo>
                  <a:pt x="408" y="572"/>
                  <a:pt x="421" y="567"/>
                  <a:pt x="433" y="561"/>
                </a:cubicBezTo>
                <a:cubicBezTo>
                  <a:pt x="455" y="583"/>
                  <a:pt x="455" y="583"/>
                  <a:pt x="455" y="583"/>
                </a:cubicBezTo>
                <a:cubicBezTo>
                  <a:pt x="466" y="577"/>
                  <a:pt x="466" y="577"/>
                  <a:pt x="466" y="577"/>
                </a:cubicBezTo>
                <a:cubicBezTo>
                  <a:pt x="477" y="570"/>
                  <a:pt x="477" y="570"/>
                  <a:pt x="477" y="570"/>
                </a:cubicBezTo>
                <a:cubicBezTo>
                  <a:pt x="468" y="540"/>
                  <a:pt x="468" y="540"/>
                  <a:pt x="468" y="540"/>
                </a:cubicBezTo>
                <a:cubicBezTo>
                  <a:pt x="480" y="532"/>
                  <a:pt x="491" y="523"/>
                  <a:pt x="502" y="513"/>
                </a:cubicBezTo>
                <a:cubicBezTo>
                  <a:pt x="529" y="528"/>
                  <a:pt x="529" y="528"/>
                  <a:pt x="529" y="528"/>
                </a:cubicBezTo>
                <a:cubicBezTo>
                  <a:pt x="538" y="519"/>
                  <a:pt x="538" y="519"/>
                  <a:pt x="538" y="519"/>
                </a:cubicBezTo>
                <a:cubicBezTo>
                  <a:pt x="547" y="509"/>
                  <a:pt x="547" y="509"/>
                  <a:pt x="547" y="509"/>
                </a:cubicBezTo>
                <a:cubicBezTo>
                  <a:pt x="529" y="483"/>
                  <a:pt x="529" y="483"/>
                  <a:pt x="529" y="483"/>
                </a:cubicBezTo>
                <a:cubicBezTo>
                  <a:pt x="538" y="472"/>
                  <a:pt x="546" y="460"/>
                  <a:pt x="553" y="448"/>
                </a:cubicBezTo>
                <a:cubicBezTo>
                  <a:pt x="584" y="454"/>
                  <a:pt x="584" y="454"/>
                  <a:pt x="584" y="454"/>
                </a:cubicBezTo>
                <a:cubicBezTo>
                  <a:pt x="589" y="442"/>
                  <a:pt x="589" y="442"/>
                  <a:pt x="589" y="442"/>
                </a:cubicBezTo>
                <a:cubicBezTo>
                  <a:pt x="595" y="430"/>
                  <a:pt x="595" y="430"/>
                  <a:pt x="595" y="430"/>
                </a:cubicBezTo>
                <a:cubicBezTo>
                  <a:pt x="571" y="411"/>
                  <a:pt x="571" y="411"/>
                  <a:pt x="571" y="411"/>
                </a:cubicBezTo>
                <a:cubicBezTo>
                  <a:pt x="572" y="408"/>
                  <a:pt x="573" y="405"/>
                  <a:pt x="574" y="402"/>
                </a:cubicBezTo>
                <a:cubicBezTo>
                  <a:pt x="576" y="395"/>
                  <a:pt x="576" y="395"/>
                  <a:pt x="576" y="395"/>
                </a:cubicBezTo>
                <a:cubicBezTo>
                  <a:pt x="579" y="386"/>
                  <a:pt x="581" y="378"/>
                  <a:pt x="583" y="370"/>
                </a:cubicBezTo>
                <a:cubicBezTo>
                  <a:pt x="614" y="367"/>
                  <a:pt x="614" y="367"/>
                  <a:pt x="614" y="367"/>
                </a:cubicBezTo>
                <a:cubicBezTo>
                  <a:pt x="616" y="354"/>
                  <a:pt x="616" y="354"/>
                  <a:pt x="616" y="354"/>
                </a:cubicBezTo>
                <a:cubicBezTo>
                  <a:pt x="618" y="341"/>
                  <a:pt x="618" y="341"/>
                  <a:pt x="618" y="341"/>
                </a:cubicBezTo>
                <a:cubicBezTo>
                  <a:pt x="589" y="329"/>
                  <a:pt x="589" y="329"/>
                  <a:pt x="589" y="329"/>
                </a:cubicBezTo>
                <a:cubicBezTo>
                  <a:pt x="590" y="315"/>
                  <a:pt x="590" y="301"/>
                  <a:pt x="589" y="286"/>
                </a:cubicBezTo>
                <a:cubicBezTo>
                  <a:pt x="618" y="274"/>
                  <a:pt x="618" y="274"/>
                  <a:pt x="618" y="274"/>
                </a:cubicBezTo>
                <a:cubicBezTo>
                  <a:pt x="616" y="261"/>
                  <a:pt x="616" y="261"/>
                  <a:pt x="616" y="261"/>
                </a:cubicBezTo>
                <a:cubicBezTo>
                  <a:pt x="614" y="249"/>
                  <a:pt x="614" y="249"/>
                  <a:pt x="614" y="249"/>
                </a:cubicBezTo>
                <a:cubicBezTo>
                  <a:pt x="582" y="246"/>
                  <a:pt x="582" y="246"/>
                  <a:pt x="582" y="246"/>
                </a:cubicBezTo>
                <a:cubicBezTo>
                  <a:pt x="581" y="239"/>
                  <a:pt x="579" y="232"/>
                  <a:pt x="577" y="225"/>
                </a:cubicBezTo>
                <a:cubicBezTo>
                  <a:pt x="575" y="218"/>
                  <a:pt x="572" y="212"/>
                  <a:pt x="570" y="205"/>
                </a:cubicBezTo>
                <a:cubicBezTo>
                  <a:pt x="594" y="185"/>
                  <a:pt x="594" y="185"/>
                  <a:pt x="594" y="185"/>
                </a:cubicBezTo>
                <a:cubicBezTo>
                  <a:pt x="588" y="173"/>
                  <a:pt x="588" y="173"/>
                  <a:pt x="588" y="173"/>
                </a:cubicBezTo>
                <a:cubicBezTo>
                  <a:pt x="582" y="162"/>
                  <a:pt x="582" y="162"/>
                  <a:pt x="582" y="162"/>
                </a:cubicBezTo>
                <a:cubicBezTo>
                  <a:pt x="552" y="168"/>
                  <a:pt x="552" y="168"/>
                  <a:pt x="552" y="168"/>
                </a:cubicBezTo>
                <a:cubicBezTo>
                  <a:pt x="544" y="156"/>
                  <a:pt x="536" y="144"/>
                  <a:pt x="527" y="133"/>
                </a:cubicBezTo>
                <a:cubicBezTo>
                  <a:pt x="544" y="107"/>
                  <a:pt x="544" y="107"/>
                  <a:pt x="544" y="107"/>
                </a:cubicBezTo>
                <a:cubicBezTo>
                  <a:pt x="535" y="97"/>
                  <a:pt x="535" y="97"/>
                  <a:pt x="535" y="97"/>
                </a:cubicBezTo>
                <a:cubicBezTo>
                  <a:pt x="526" y="88"/>
                  <a:pt x="526" y="88"/>
                  <a:pt x="526" y="88"/>
                </a:cubicBezTo>
                <a:cubicBezTo>
                  <a:pt x="499" y="103"/>
                  <a:pt x="499" y="103"/>
                  <a:pt x="499" y="103"/>
                </a:cubicBezTo>
                <a:cubicBezTo>
                  <a:pt x="493" y="97"/>
                  <a:pt x="486" y="92"/>
                  <a:pt x="479" y="87"/>
                </a:cubicBezTo>
                <a:cubicBezTo>
                  <a:pt x="473" y="82"/>
                  <a:pt x="473" y="82"/>
                  <a:pt x="473" y="82"/>
                </a:cubicBezTo>
                <a:cubicBezTo>
                  <a:pt x="471" y="80"/>
                  <a:pt x="468" y="78"/>
                  <a:pt x="466" y="77"/>
                </a:cubicBezTo>
                <a:cubicBezTo>
                  <a:pt x="474" y="47"/>
                  <a:pt x="474" y="47"/>
                  <a:pt x="474" y="47"/>
                </a:cubicBezTo>
                <a:cubicBezTo>
                  <a:pt x="463" y="40"/>
                  <a:pt x="463" y="40"/>
                  <a:pt x="463" y="40"/>
                </a:cubicBezTo>
                <a:cubicBezTo>
                  <a:pt x="452" y="34"/>
                  <a:pt x="452" y="34"/>
                  <a:pt x="452" y="34"/>
                </a:cubicBezTo>
                <a:cubicBezTo>
                  <a:pt x="430" y="57"/>
                  <a:pt x="430" y="57"/>
                  <a:pt x="430" y="57"/>
                </a:cubicBezTo>
                <a:cubicBezTo>
                  <a:pt x="417" y="50"/>
                  <a:pt x="404" y="45"/>
                  <a:pt x="390" y="41"/>
                </a:cubicBezTo>
                <a:cubicBezTo>
                  <a:pt x="390" y="10"/>
                  <a:pt x="390" y="10"/>
                  <a:pt x="390" y="10"/>
                </a:cubicBezTo>
                <a:cubicBezTo>
                  <a:pt x="377" y="7"/>
                  <a:pt x="377" y="7"/>
                  <a:pt x="377" y="7"/>
                </a:cubicBezTo>
                <a:cubicBezTo>
                  <a:pt x="364" y="4"/>
                  <a:pt x="364" y="4"/>
                  <a:pt x="364" y="4"/>
                </a:cubicBezTo>
                <a:cubicBezTo>
                  <a:pt x="350" y="32"/>
                  <a:pt x="350" y="32"/>
                  <a:pt x="350" y="32"/>
                </a:cubicBezTo>
                <a:cubicBezTo>
                  <a:pt x="336" y="30"/>
                  <a:pt x="322" y="29"/>
                  <a:pt x="307" y="29"/>
                </a:cubicBezTo>
                <a:cubicBezTo>
                  <a:pt x="298" y="0"/>
                  <a:pt x="298" y="0"/>
                  <a:pt x="298" y="0"/>
                </a:cubicBezTo>
                <a:cubicBezTo>
                  <a:pt x="285" y="1"/>
                  <a:pt x="285" y="1"/>
                  <a:pt x="285" y="1"/>
                </a:cubicBezTo>
                <a:cubicBezTo>
                  <a:pt x="272" y="2"/>
                  <a:pt x="272" y="2"/>
                  <a:pt x="272" y="2"/>
                </a:cubicBezTo>
                <a:cubicBezTo>
                  <a:pt x="267" y="33"/>
                  <a:pt x="267" y="33"/>
                  <a:pt x="267" y="33"/>
                </a:cubicBezTo>
                <a:cubicBezTo>
                  <a:pt x="253" y="35"/>
                  <a:pt x="239" y="38"/>
                  <a:pt x="225" y="42"/>
                </a:cubicBezTo>
                <a:moveTo>
                  <a:pt x="156" y="121"/>
                </a:moveTo>
                <a:cubicBezTo>
                  <a:pt x="198" y="255"/>
                  <a:pt x="198" y="255"/>
                  <a:pt x="198" y="255"/>
                </a:cubicBezTo>
                <a:cubicBezTo>
                  <a:pt x="201" y="266"/>
                  <a:pt x="197" y="279"/>
                  <a:pt x="188" y="286"/>
                </a:cubicBezTo>
                <a:cubicBezTo>
                  <a:pt x="73" y="367"/>
                  <a:pt x="73" y="367"/>
                  <a:pt x="73" y="367"/>
                </a:cubicBezTo>
                <a:cubicBezTo>
                  <a:pt x="50" y="274"/>
                  <a:pt x="84" y="179"/>
                  <a:pt x="156" y="121"/>
                </a:cubicBezTo>
                <a:moveTo>
                  <a:pt x="228" y="335"/>
                </a:moveTo>
                <a:cubicBezTo>
                  <a:pt x="214" y="291"/>
                  <a:pt x="239" y="243"/>
                  <a:pt x="284" y="229"/>
                </a:cubicBezTo>
                <a:cubicBezTo>
                  <a:pt x="328" y="215"/>
                  <a:pt x="375" y="240"/>
                  <a:pt x="389" y="284"/>
                </a:cubicBezTo>
                <a:cubicBezTo>
                  <a:pt x="404" y="329"/>
                  <a:pt x="379" y="376"/>
                  <a:pt x="334" y="390"/>
                </a:cubicBezTo>
                <a:cubicBezTo>
                  <a:pt x="290" y="404"/>
                  <a:pt x="242" y="380"/>
                  <a:pt x="228" y="335"/>
                </a:cubicBezTo>
                <a:moveTo>
                  <a:pt x="82" y="398"/>
                </a:moveTo>
                <a:cubicBezTo>
                  <a:pt x="223" y="399"/>
                  <a:pt x="223" y="399"/>
                  <a:pt x="223" y="399"/>
                </a:cubicBezTo>
                <a:cubicBezTo>
                  <a:pt x="235" y="399"/>
                  <a:pt x="246" y="407"/>
                  <a:pt x="249" y="418"/>
                </a:cubicBezTo>
                <a:cubicBezTo>
                  <a:pt x="291" y="552"/>
                  <a:pt x="291" y="552"/>
                  <a:pt x="291" y="552"/>
                </a:cubicBezTo>
                <a:cubicBezTo>
                  <a:pt x="200" y="546"/>
                  <a:pt x="117" y="487"/>
                  <a:pt x="82" y="398"/>
                </a:cubicBezTo>
                <a:moveTo>
                  <a:pt x="534" y="402"/>
                </a:moveTo>
                <a:cubicBezTo>
                  <a:pt x="507" y="466"/>
                  <a:pt x="454" y="519"/>
                  <a:pt x="382" y="542"/>
                </a:cubicBezTo>
                <a:cubicBezTo>
                  <a:pt x="363" y="548"/>
                  <a:pt x="343" y="551"/>
                  <a:pt x="323" y="552"/>
                </a:cubicBezTo>
                <a:cubicBezTo>
                  <a:pt x="368" y="419"/>
                  <a:pt x="368" y="419"/>
                  <a:pt x="368" y="419"/>
                </a:cubicBezTo>
                <a:cubicBezTo>
                  <a:pt x="372" y="408"/>
                  <a:pt x="382" y="400"/>
                  <a:pt x="394" y="401"/>
                </a:cubicBezTo>
                <a:cubicBezTo>
                  <a:pt x="534" y="402"/>
                  <a:pt x="534" y="402"/>
                  <a:pt x="534" y="402"/>
                </a:cubicBezTo>
                <a:moveTo>
                  <a:pt x="541" y="237"/>
                </a:moveTo>
                <a:cubicBezTo>
                  <a:pt x="555" y="282"/>
                  <a:pt x="555" y="328"/>
                  <a:pt x="544" y="371"/>
                </a:cubicBezTo>
                <a:cubicBezTo>
                  <a:pt x="437" y="291"/>
                  <a:pt x="437" y="291"/>
                  <a:pt x="437" y="291"/>
                </a:cubicBezTo>
                <a:cubicBezTo>
                  <a:pt x="424" y="282"/>
                  <a:pt x="419" y="266"/>
                  <a:pt x="424" y="251"/>
                </a:cubicBezTo>
                <a:cubicBezTo>
                  <a:pt x="467" y="125"/>
                  <a:pt x="467" y="125"/>
                  <a:pt x="467" y="125"/>
                </a:cubicBezTo>
                <a:cubicBezTo>
                  <a:pt x="500" y="153"/>
                  <a:pt x="527" y="191"/>
                  <a:pt x="541" y="237"/>
                </a:cubicBezTo>
                <a:moveTo>
                  <a:pt x="441" y="105"/>
                </a:moveTo>
                <a:cubicBezTo>
                  <a:pt x="327" y="186"/>
                  <a:pt x="327" y="186"/>
                  <a:pt x="327" y="186"/>
                </a:cubicBezTo>
                <a:cubicBezTo>
                  <a:pt x="317" y="193"/>
                  <a:pt x="304" y="193"/>
                  <a:pt x="295" y="186"/>
                </a:cubicBezTo>
                <a:cubicBezTo>
                  <a:pt x="182" y="102"/>
                  <a:pt x="182" y="102"/>
                  <a:pt x="182" y="102"/>
                </a:cubicBezTo>
                <a:cubicBezTo>
                  <a:pt x="198" y="92"/>
                  <a:pt x="216" y="84"/>
                  <a:pt x="236" y="78"/>
                </a:cubicBezTo>
                <a:cubicBezTo>
                  <a:pt x="308" y="55"/>
                  <a:pt x="382" y="68"/>
                  <a:pt x="441" y="105"/>
                </a:cubicBezTo>
              </a:path>
            </a:pathLst>
          </a:custGeom>
          <a:solidFill>
            <a:srgbClr val="3A4D6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5B106F53-E740-4F67-A633-A3C8669921E8}"/>
              </a:ext>
            </a:extLst>
          </p:cNvPr>
          <p:cNvSpPr>
            <a:spLocks noEditPoints="1"/>
          </p:cNvSpPr>
          <p:nvPr/>
        </p:nvSpPr>
        <p:spPr bwMode="auto">
          <a:xfrm>
            <a:off x="6631498" y="1819787"/>
            <a:ext cx="1589838" cy="1587209"/>
          </a:xfrm>
          <a:custGeom>
            <a:avLst/>
            <a:gdLst>
              <a:gd name="T0" fmla="*/ 446 w 453"/>
              <a:gd name="T1" fmla="*/ 172 h 452"/>
              <a:gd name="T2" fmla="*/ 407 w 453"/>
              <a:gd name="T3" fmla="*/ 167 h 452"/>
              <a:gd name="T4" fmla="*/ 394 w 453"/>
              <a:gd name="T5" fmla="*/ 151 h 452"/>
              <a:gd name="T6" fmla="*/ 419 w 453"/>
              <a:gd name="T7" fmla="*/ 122 h 452"/>
              <a:gd name="T8" fmla="*/ 396 w 453"/>
              <a:gd name="T9" fmla="*/ 76 h 452"/>
              <a:gd name="T10" fmla="*/ 360 w 453"/>
              <a:gd name="T11" fmla="*/ 89 h 452"/>
              <a:gd name="T12" fmla="*/ 334 w 453"/>
              <a:gd name="T13" fmla="*/ 76 h 452"/>
              <a:gd name="T14" fmla="*/ 340 w 453"/>
              <a:gd name="T15" fmla="*/ 40 h 452"/>
              <a:gd name="T16" fmla="*/ 297 w 453"/>
              <a:gd name="T17" fmla="*/ 12 h 452"/>
              <a:gd name="T18" fmla="*/ 274 w 453"/>
              <a:gd name="T19" fmla="*/ 39 h 452"/>
              <a:gd name="T20" fmla="*/ 238 w 453"/>
              <a:gd name="T21" fmla="*/ 41 h 452"/>
              <a:gd name="T22" fmla="*/ 225 w 453"/>
              <a:gd name="T23" fmla="*/ 8 h 452"/>
              <a:gd name="T24" fmla="*/ 173 w 453"/>
              <a:gd name="T25" fmla="*/ 7 h 452"/>
              <a:gd name="T26" fmla="*/ 168 w 453"/>
              <a:gd name="T27" fmla="*/ 41 h 452"/>
              <a:gd name="T28" fmla="*/ 150 w 453"/>
              <a:gd name="T29" fmla="*/ 56 h 452"/>
              <a:gd name="T30" fmla="*/ 123 w 453"/>
              <a:gd name="T31" fmla="*/ 34 h 452"/>
              <a:gd name="T32" fmla="*/ 77 w 453"/>
              <a:gd name="T33" fmla="*/ 57 h 452"/>
              <a:gd name="T34" fmla="*/ 88 w 453"/>
              <a:gd name="T35" fmla="*/ 90 h 452"/>
              <a:gd name="T36" fmla="*/ 75 w 453"/>
              <a:gd name="T37" fmla="*/ 117 h 452"/>
              <a:gd name="T38" fmla="*/ 41 w 453"/>
              <a:gd name="T39" fmla="*/ 112 h 452"/>
              <a:gd name="T40" fmla="*/ 12 w 453"/>
              <a:gd name="T41" fmla="*/ 155 h 452"/>
              <a:gd name="T42" fmla="*/ 40 w 453"/>
              <a:gd name="T43" fmla="*/ 178 h 452"/>
              <a:gd name="T44" fmla="*/ 42 w 453"/>
              <a:gd name="T45" fmla="*/ 214 h 452"/>
              <a:gd name="T46" fmla="*/ 9 w 453"/>
              <a:gd name="T47" fmla="*/ 228 h 452"/>
              <a:gd name="T48" fmla="*/ 7 w 453"/>
              <a:gd name="T49" fmla="*/ 279 h 452"/>
              <a:gd name="T50" fmla="*/ 44 w 453"/>
              <a:gd name="T51" fmla="*/ 284 h 452"/>
              <a:gd name="T52" fmla="*/ 58 w 453"/>
              <a:gd name="T53" fmla="*/ 301 h 452"/>
              <a:gd name="T54" fmla="*/ 35 w 453"/>
              <a:gd name="T55" fmla="*/ 329 h 452"/>
              <a:gd name="T56" fmla="*/ 58 w 453"/>
              <a:gd name="T57" fmla="*/ 375 h 452"/>
              <a:gd name="T58" fmla="*/ 94 w 453"/>
              <a:gd name="T59" fmla="*/ 362 h 452"/>
              <a:gd name="T60" fmla="*/ 119 w 453"/>
              <a:gd name="T61" fmla="*/ 374 h 452"/>
              <a:gd name="T62" fmla="*/ 113 w 453"/>
              <a:gd name="T63" fmla="*/ 411 h 452"/>
              <a:gd name="T64" fmla="*/ 156 w 453"/>
              <a:gd name="T65" fmla="*/ 440 h 452"/>
              <a:gd name="T66" fmla="*/ 181 w 453"/>
              <a:gd name="T67" fmla="*/ 409 h 452"/>
              <a:gd name="T68" fmla="*/ 214 w 453"/>
              <a:gd name="T69" fmla="*/ 406 h 452"/>
              <a:gd name="T70" fmla="*/ 228 w 453"/>
              <a:gd name="T71" fmla="*/ 443 h 452"/>
              <a:gd name="T72" fmla="*/ 280 w 453"/>
              <a:gd name="T73" fmla="*/ 445 h 452"/>
              <a:gd name="T74" fmla="*/ 285 w 453"/>
              <a:gd name="T75" fmla="*/ 405 h 452"/>
              <a:gd name="T76" fmla="*/ 300 w 453"/>
              <a:gd name="T77" fmla="*/ 391 h 452"/>
              <a:gd name="T78" fmla="*/ 330 w 453"/>
              <a:gd name="T79" fmla="*/ 418 h 452"/>
              <a:gd name="T80" fmla="*/ 376 w 453"/>
              <a:gd name="T81" fmla="*/ 395 h 452"/>
              <a:gd name="T82" fmla="*/ 362 w 453"/>
              <a:gd name="T83" fmla="*/ 357 h 452"/>
              <a:gd name="T84" fmla="*/ 373 w 453"/>
              <a:gd name="T85" fmla="*/ 332 h 452"/>
              <a:gd name="T86" fmla="*/ 412 w 453"/>
              <a:gd name="T87" fmla="*/ 340 h 452"/>
              <a:gd name="T88" fmla="*/ 441 w 453"/>
              <a:gd name="T89" fmla="*/ 297 h 452"/>
              <a:gd name="T90" fmla="*/ 409 w 453"/>
              <a:gd name="T91" fmla="*/ 271 h 452"/>
              <a:gd name="T92" fmla="*/ 408 w 453"/>
              <a:gd name="T93" fmla="*/ 238 h 452"/>
              <a:gd name="T94" fmla="*/ 444 w 453"/>
              <a:gd name="T95" fmla="*/ 224 h 452"/>
              <a:gd name="T96" fmla="*/ 315 w 453"/>
              <a:gd name="T97" fmla="*/ 351 h 452"/>
              <a:gd name="T98" fmla="*/ 134 w 453"/>
              <a:gd name="T99" fmla="*/ 105 h 452"/>
              <a:gd name="T100" fmla="*/ 315 w 453"/>
              <a:gd name="T101" fmla="*/ 351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53" h="452">
                <a:moveTo>
                  <a:pt x="452" y="213"/>
                </a:moveTo>
                <a:cubicBezTo>
                  <a:pt x="446" y="172"/>
                  <a:pt x="446" y="172"/>
                  <a:pt x="446" y="172"/>
                </a:cubicBezTo>
                <a:cubicBezTo>
                  <a:pt x="445" y="167"/>
                  <a:pt x="440" y="164"/>
                  <a:pt x="435" y="164"/>
                </a:cubicBezTo>
                <a:cubicBezTo>
                  <a:pt x="407" y="167"/>
                  <a:pt x="407" y="167"/>
                  <a:pt x="407" y="167"/>
                </a:cubicBezTo>
                <a:cubicBezTo>
                  <a:pt x="403" y="168"/>
                  <a:pt x="399" y="165"/>
                  <a:pt x="397" y="161"/>
                </a:cubicBezTo>
                <a:cubicBezTo>
                  <a:pt x="396" y="158"/>
                  <a:pt x="395" y="154"/>
                  <a:pt x="394" y="151"/>
                </a:cubicBezTo>
                <a:cubicBezTo>
                  <a:pt x="392" y="147"/>
                  <a:pt x="393" y="143"/>
                  <a:pt x="396" y="140"/>
                </a:cubicBezTo>
                <a:cubicBezTo>
                  <a:pt x="419" y="122"/>
                  <a:pt x="419" y="122"/>
                  <a:pt x="419" y="122"/>
                </a:cubicBezTo>
                <a:cubicBezTo>
                  <a:pt x="423" y="119"/>
                  <a:pt x="423" y="113"/>
                  <a:pt x="420" y="109"/>
                </a:cubicBezTo>
                <a:cubicBezTo>
                  <a:pt x="396" y="76"/>
                  <a:pt x="396" y="76"/>
                  <a:pt x="396" y="76"/>
                </a:cubicBezTo>
                <a:cubicBezTo>
                  <a:pt x="393" y="72"/>
                  <a:pt x="387" y="71"/>
                  <a:pt x="383" y="73"/>
                </a:cubicBezTo>
                <a:cubicBezTo>
                  <a:pt x="360" y="89"/>
                  <a:pt x="360" y="89"/>
                  <a:pt x="360" y="89"/>
                </a:cubicBezTo>
                <a:cubicBezTo>
                  <a:pt x="357" y="91"/>
                  <a:pt x="352" y="91"/>
                  <a:pt x="349" y="88"/>
                </a:cubicBezTo>
                <a:cubicBezTo>
                  <a:pt x="344" y="84"/>
                  <a:pt x="339" y="80"/>
                  <a:pt x="334" y="76"/>
                </a:cubicBezTo>
                <a:cubicBezTo>
                  <a:pt x="331" y="73"/>
                  <a:pt x="329" y="69"/>
                  <a:pt x="331" y="65"/>
                </a:cubicBezTo>
                <a:cubicBezTo>
                  <a:pt x="340" y="40"/>
                  <a:pt x="340" y="40"/>
                  <a:pt x="340" y="40"/>
                </a:cubicBezTo>
                <a:cubicBezTo>
                  <a:pt x="342" y="35"/>
                  <a:pt x="340" y="30"/>
                  <a:pt x="335" y="28"/>
                </a:cubicBezTo>
                <a:cubicBezTo>
                  <a:pt x="297" y="12"/>
                  <a:pt x="297" y="12"/>
                  <a:pt x="297" y="12"/>
                </a:cubicBezTo>
                <a:cubicBezTo>
                  <a:pt x="293" y="9"/>
                  <a:pt x="287" y="11"/>
                  <a:pt x="285" y="16"/>
                </a:cubicBezTo>
                <a:cubicBezTo>
                  <a:pt x="274" y="39"/>
                  <a:pt x="274" y="39"/>
                  <a:pt x="274" y="39"/>
                </a:cubicBezTo>
                <a:cubicBezTo>
                  <a:pt x="272" y="43"/>
                  <a:pt x="268" y="45"/>
                  <a:pt x="263" y="44"/>
                </a:cubicBezTo>
                <a:cubicBezTo>
                  <a:pt x="255" y="42"/>
                  <a:pt x="247" y="41"/>
                  <a:pt x="238" y="41"/>
                </a:cubicBezTo>
                <a:cubicBezTo>
                  <a:pt x="234" y="40"/>
                  <a:pt x="230" y="37"/>
                  <a:pt x="229" y="33"/>
                </a:cubicBezTo>
                <a:cubicBezTo>
                  <a:pt x="225" y="8"/>
                  <a:pt x="225" y="8"/>
                  <a:pt x="225" y="8"/>
                </a:cubicBezTo>
                <a:cubicBezTo>
                  <a:pt x="224" y="3"/>
                  <a:pt x="219" y="0"/>
                  <a:pt x="214" y="0"/>
                </a:cubicBezTo>
                <a:cubicBezTo>
                  <a:pt x="173" y="7"/>
                  <a:pt x="173" y="7"/>
                  <a:pt x="173" y="7"/>
                </a:cubicBezTo>
                <a:cubicBezTo>
                  <a:pt x="168" y="7"/>
                  <a:pt x="164" y="12"/>
                  <a:pt x="165" y="17"/>
                </a:cubicBezTo>
                <a:cubicBezTo>
                  <a:pt x="168" y="41"/>
                  <a:pt x="168" y="41"/>
                  <a:pt x="168" y="41"/>
                </a:cubicBezTo>
                <a:cubicBezTo>
                  <a:pt x="168" y="46"/>
                  <a:pt x="165" y="50"/>
                  <a:pt x="161" y="51"/>
                </a:cubicBezTo>
                <a:cubicBezTo>
                  <a:pt x="158" y="53"/>
                  <a:pt x="154" y="54"/>
                  <a:pt x="150" y="56"/>
                </a:cubicBezTo>
                <a:cubicBezTo>
                  <a:pt x="146" y="58"/>
                  <a:pt x="141" y="57"/>
                  <a:pt x="139" y="53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0" y="30"/>
                  <a:pt x="114" y="29"/>
                  <a:pt x="110" y="32"/>
                </a:cubicBezTo>
                <a:cubicBezTo>
                  <a:pt x="77" y="57"/>
                  <a:pt x="77" y="57"/>
                  <a:pt x="77" y="57"/>
                </a:cubicBezTo>
                <a:cubicBezTo>
                  <a:pt x="73" y="60"/>
                  <a:pt x="72" y="66"/>
                  <a:pt x="75" y="70"/>
                </a:cubicBezTo>
                <a:cubicBezTo>
                  <a:pt x="88" y="90"/>
                  <a:pt x="88" y="90"/>
                  <a:pt x="88" y="90"/>
                </a:cubicBezTo>
                <a:cubicBezTo>
                  <a:pt x="91" y="94"/>
                  <a:pt x="90" y="99"/>
                  <a:pt x="87" y="102"/>
                </a:cubicBezTo>
                <a:cubicBezTo>
                  <a:pt x="83" y="107"/>
                  <a:pt x="79" y="112"/>
                  <a:pt x="75" y="117"/>
                </a:cubicBezTo>
                <a:cubicBezTo>
                  <a:pt x="73" y="121"/>
                  <a:pt x="68" y="122"/>
                  <a:pt x="64" y="121"/>
                </a:cubicBezTo>
                <a:cubicBezTo>
                  <a:pt x="41" y="112"/>
                  <a:pt x="41" y="112"/>
                  <a:pt x="41" y="112"/>
                </a:cubicBezTo>
                <a:cubicBezTo>
                  <a:pt x="36" y="110"/>
                  <a:pt x="31" y="112"/>
                  <a:pt x="29" y="117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0" y="160"/>
                  <a:pt x="12" y="165"/>
                  <a:pt x="17" y="167"/>
                </a:cubicBezTo>
                <a:cubicBezTo>
                  <a:pt x="40" y="178"/>
                  <a:pt x="40" y="178"/>
                  <a:pt x="40" y="178"/>
                </a:cubicBezTo>
                <a:cubicBezTo>
                  <a:pt x="43" y="180"/>
                  <a:pt x="46" y="184"/>
                  <a:pt x="45" y="189"/>
                </a:cubicBezTo>
                <a:cubicBezTo>
                  <a:pt x="43" y="197"/>
                  <a:pt x="42" y="205"/>
                  <a:pt x="42" y="214"/>
                </a:cubicBezTo>
                <a:cubicBezTo>
                  <a:pt x="41" y="218"/>
                  <a:pt x="38" y="222"/>
                  <a:pt x="34" y="223"/>
                </a:cubicBezTo>
                <a:cubicBezTo>
                  <a:pt x="9" y="228"/>
                  <a:pt x="9" y="228"/>
                  <a:pt x="9" y="228"/>
                </a:cubicBezTo>
                <a:cubicBezTo>
                  <a:pt x="4" y="228"/>
                  <a:pt x="0" y="233"/>
                  <a:pt x="1" y="238"/>
                </a:cubicBezTo>
                <a:cubicBezTo>
                  <a:pt x="7" y="279"/>
                  <a:pt x="7" y="279"/>
                  <a:pt x="7" y="279"/>
                </a:cubicBezTo>
                <a:cubicBezTo>
                  <a:pt x="8" y="284"/>
                  <a:pt x="13" y="288"/>
                  <a:pt x="18" y="287"/>
                </a:cubicBezTo>
                <a:cubicBezTo>
                  <a:pt x="44" y="284"/>
                  <a:pt x="44" y="284"/>
                  <a:pt x="44" y="284"/>
                </a:cubicBezTo>
                <a:cubicBezTo>
                  <a:pt x="48" y="284"/>
                  <a:pt x="52" y="286"/>
                  <a:pt x="54" y="290"/>
                </a:cubicBezTo>
                <a:cubicBezTo>
                  <a:pt x="55" y="294"/>
                  <a:pt x="57" y="297"/>
                  <a:pt x="58" y="301"/>
                </a:cubicBezTo>
                <a:cubicBezTo>
                  <a:pt x="60" y="305"/>
                  <a:pt x="59" y="309"/>
                  <a:pt x="56" y="312"/>
                </a:cubicBezTo>
                <a:cubicBezTo>
                  <a:pt x="35" y="329"/>
                  <a:pt x="35" y="329"/>
                  <a:pt x="35" y="329"/>
                </a:cubicBezTo>
                <a:cubicBezTo>
                  <a:pt x="31" y="332"/>
                  <a:pt x="30" y="338"/>
                  <a:pt x="33" y="342"/>
                </a:cubicBezTo>
                <a:cubicBezTo>
                  <a:pt x="58" y="375"/>
                  <a:pt x="58" y="375"/>
                  <a:pt x="58" y="375"/>
                </a:cubicBezTo>
                <a:cubicBezTo>
                  <a:pt x="61" y="379"/>
                  <a:pt x="66" y="380"/>
                  <a:pt x="71" y="378"/>
                </a:cubicBezTo>
                <a:cubicBezTo>
                  <a:pt x="94" y="362"/>
                  <a:pt x="94" y="362"/>
                  <a:pt x="94" y="362"/>
                </a:cubicBezTo>
                <a:cubicBezTo>
                  <a:pt x="97" y="360"/>
                  <a:pt x="102" y="360"/>
                  <a:pt x="105" y="363"/>
                </a:cubicBezTo>
                <a:cubicBezTo>
                  <a:pt x="110" y="367"/>
                  <a:pt x="115" y="370"/>
                  <a:pt x="119" y="374"/>
                </a:cubicBezTo>
                <a:cubicBezTo>
                  <a:pt x="123" y="376"/>
                  <a:pt x="124" y="381"/>
                  <a:pt x="123" y="385"/>
                </a:cubicBezTo>
                <a:cubicBezTo>
                  <a:pt x="113" y="411"/>
                  <a:pt x="113" y="411"/>
                  <a:pt x="113" y="411"/>
                </a:cubicBezTo>
                <a:cubicBezTo>
                  <a:pt x="111" y="416"/>
                  <a:pt x="113" y="421"/>
                  <a:pt x="118" y="423"/>
                </a:cubicBezTo>
                <a:cubicBezTo>
                  <a:pt x="156" y="440"/>
                  <a:pt x="156" y="440"/>
                  <a:pt x="156" y="440"/>
                </a:cubicBezTo>
                <a:cubicBezTo>
                  <a:pt x="160" y="442"/>
                  <a:pt x="166" y="440"/>
                  <a:pt x="168" y="435"/>
                </a:cubicBezTo>
                <a:cubicBezTo>
                  <a:pt x="181" y="409"/>
                  <a:pt x="181" y="409"/>
                  <a:pt x="181" y="409"/>
                </a:cubicBezTo>
                <a:cubicBezTo>
                  <a:pt x="183" y="405"/>
                  <a:pt x="187" y="403"/>
                  <a:pt x="191" y="404"/>
                </a:cubicBezTo>
                <a:cubicBezTo>
                  <a:pt x="199" y="405"/>
                  <a:pt x="206" y="406"/>
                  <a:pt x="214" y="406"/>
                </a:cubicBezTo>
                <a:cubicBezTo>
                  <a:pt x="218" y="407"/>
                  <a:pt x="222" y="410"/>
                  <a:pt x="223" y="414"/>
                </a:cubicBezTo>
                <a:cubicBezTo>
                  <a:pt x="228" y="443"/>
                  <a:pt x="228" y="443"/>
                  <a:pt x="228" y="443"/>
                </a:cubicBezTo>
                <a:cubicBezTo>
                  <a:pt x="229" y="448"/>
                  <a:pt x="234" y="452"/>
                  <a:pt x="239" y="451"/>
                </a:cubicBezTo>
                <a:cubicBezTo>
                  <a:pt x="280" y="445"/>
                  <a:pt x="280" y="445"/>
                  <a:pt x="280" y="445"/>
                </a:cubicBezTo>
                <a:cubicBezTo>
                  <a:pt x="285" y="444"/>
                  <a:pt x="289" y="440"/>
                  <a:pt x="288" y="435"/>
                </a:cubicBezTo>
                <a:cubicBezTo>
                  <a:pt x="285" y="405"/>
                  <a:pt x="285" y="405"/>
                  <a:pt x="285" y="405"/>
                </a:cubicBezTo>
                <a:cubicBezTo>
                  <a:pt x="284" y="400"/>
                  <a:pt x="287" y="396"/>
                  <a:pt x="291" y="395"/>
                </a:cubicBezTo>
                <a:cubicBezTo>
                  <a:pt x="294" y="393"/>
                  <a:pt x="297" y="392"/>
                  <a:pt x="300" y="391"/>
                </a:cubicBezTo>
                <a:cubicBezTo>
                  <a:pt x="303" y="389"/>
                  <a:pt x="308" y="391"/>
                  <a:pt x="311" y="394"/>
                </a:cubicBezTo>
                <a:cubicBezTo>
                  <a:pt x="330" y="418"/>
                  <a:pt x="330" y="418"/>
                  <a:pt x="330" y="418"/>
                </a:cubicBezTo>
                <a:cubicBezTo>
                  <a:pt x="333" y="422"/>
                  <a:pt x="339" y="423"/>
                  <a:pt x="343" y="420"/>
                </a:cubicBezTo>
                <a:cubicBezTo>
                  <a:pt x="376" y="395"/>
                  <a:pt x="376" y="395"/>
                  <a:pt x="376" y="395"/>
                </a:cubicBezTo>
                <a:cubicBezTo>
                  <a:pt x="381" y="392"/>
                  <a:pt x="382" y="386"/>
                  <a:pt x="379" y="382"/>
                </a:cubicBezTo>
                <a:cubicBezTo>
                  <a:pt x="362" y="357"/>
                  <a:pt x="362" y="357"/>
                  <a:pt x="362" y="357"/>
                </a:cubicBezTo>
                <a:cubicBezTo>
                  <a:pt x="359" y="353"/>
                  <a:pt x="359" y="348"/>
                  <a:pt x="362" y="345"/>
                </a:cubicBezTo>
                <a:cubicBezTo>
                  <a:pt x="366" y="341"/>
                  <a:pt x="369" y="337"/>
                  <a:pt x="373" y="332"/>
                </a:cubicBezTo>
                <a:cubicBezTo>
                  <a:pt x="375" y="329"/>
                  <a:pt x="380" y="327"/>
                  <a:pt x="384" y="329"/>
                </a:cubicBezTo>
                <a:cubicBezTo>
                  <a:pt x="412" y="340"/>
                  <a:pt x="412" y="340"/>
                  <a:pt x="412" y="340"/>
                </a:cubicBezTo>
                <a:cubicBezTo>
                  <a:pt x="417" y="342"/>
                  <a:pt x="422" y="339"/>
                  <a:pt x="424" y="335"/>
                </a:cubicBezTo>
                <a:cubicBezTo>
                  <a:pt x="441" y="297"/>
                  <a:pt x="441" y="297"/>
                  <a:pt x="441" y="297"/>
                </a:cubicBezTo>
                <a:cubicBezTo>
                  <a:pt x="443" y="292"/>
                  <a:pt x="441" y="286"/>
                  <a:pt x="436" y="284"/>
                </a:cubicBezTo>
                <a:cubicBezTo>
                  <a:pt x="409" y="271"/>
                  <a:pt x="409" y="271"/>
                  <a:pt x="409" y="271"/>
                </a:cubicBezTo>
                <a:cubicBezTo>
                  <a:pt x="406" y="269"/>
                  <a:pt x="403" y="265"/>
                  <a:pt x="404" y="261"/>
                </a:cubicBezTo>
                <a:cubicBezTo>
                  <a:pt x="406" y="253"/>
                  <a:pt x="407" y="246"/>
                  <a:pt x="408" y="238"/>
                </a:cubicBezTo>
                <a:cubicBezTo>
                  <a:pt x="408" y="234"/>
                  <a:pt x="411" y="230"/>
                  <a:pt x="415" y="230"/>
                </a:cubicBezTo>
                <a:cubicBezTo>
                  <a:pt x="444" y="224"/>
                  <a:pt x="444" y="224"/>
                  <a:pt x="444" y="224"/>
                </a:cubicBezTo>
                <a:cubicBezTo>
                  <a:pt x="449" y="223"/>
                  <a:pt x="453" y="218"/>
                  <a:pt x="452" y="213"/>
                </a:cubicBezTo>
                <a:close/>
                <a:moveTo>
                  <a:pt x="315" y="351"/>
                </a:moveTo>
                <a:cubicBezTo>
                  <a:pt x="247" y="400"/>
                  <a:pt x="151" y="386"/>
                  <a:pt x="101" y="318"/>
                </a:cubicBezTo>
                <a:cubicBezTo>
                  <a:pt x="52" y="250"/>
                  <a:pt x="66" y="155"/>
                  <a:pt x="134" y="105"/>
                </a:cubicBezTo>
                <a:cubicBezTo>
                  <a:pt x="202" y="55"/>
                  <a:pt x="297" y="70"/>
                  <a:pt x="347" y="138"/>
                </a:cubicBezTo>
                <a:cubicBezTo>
                  <a:pt x="397" y="205"/>
                  <a:pt x="382" y="301"/>
                  <a:pt x="315" y="3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7" name="Freeform 24">
            <a:extLst>
              <a:ext uri="{FF2B5EF4-FFF2-40B4-BE49-F238E27FC236}">
                <a16:creationId xmlns:a16="http://schemas.microsoft.com/office/drawing/2014/main" id="{B81A4B91-029E-4A6F-AEB6-273ADC6C33EE}"/>
              </a:ext>
            </a:extLst>
          </p:cNvPr>
          <p:cNvSpPr>
            <a:spLocks noEditPoints="1"/>
          </p:cNvSpPr>
          <p:nvPr/>
        </p:nvSpPr>
        <p:spPr bwMode="auto">
          <a:xfrm>
            <a:off x="4721337" y="2170033"/>
            <a:ext cx="2024583" cy="2024583"/>
          </a:xfrm>
          <a:custGeom>
            <a:avLst/>
            <a:gdLst>
              <a:gd name="T0" fmla="*/ 814 w 845"/>
              <a:gd name="T1" fmla="*/ 532 h 845"/>
              <a:gd name="T2" fmla="*/ 754 w 845"/>
              <a:gd name="T3" fmla="*/ 488 h 845"/>
              <a:gd name="T4" fmla="*/ 775 w 845"/>
              <a:gd name="T5" fmla="*/ 430 h 845"/>
              <a:gd name="T6" fmla="*/ 843 w 845"/>
              <a:gd name="T7" fmla="*/ 399 h 845"/>
              <a:gd name="T8" fmla="*/ 812 w 845"/>
              <a:gd name="T9" fmla="*/ 308 h 845"/>
              <a:gd name="T10" fmla="*/ 741 w 845"/>
              <a:gd name="T11" fmla="*/ 301 h 845"/>
              <a:gd name="T12" fmla="*/ 740 w 845"/>
              <a:gd name="T13" fmla="*/ 262 h 845"/>
              <a:gd name="T14" fmla="*/ 785 w 845"/>
              <a:gd name="T15" fmla="*/ 205 h 845"/>
              <a:gd name="T16" fmla="*/ 714 w 845"/>
              <a:gd name="T17" fmla="*/ 138 h 845"/>
              <a:gd name="T18" fmla="*/ 650 w 845"/>
              <a:gd name="T19" fmla="*/ 165 h 845"/>
              <a:gd name="T20" fmla="*/ 617 w 845"/>
              <a:gd name="T21" fmla="*/ 122 h 845"/>
              <a:gd name="T22" fmla="*/ 626 w 845"/>
              <a:gd name="T23" fmla="*/ 53 h 845"/>
              <a:gd name="T24" fmla="*/ 531 w 845"/>
              <a:gd name="T25" fmla="*/ 31 h 845"/>
              <a:gd name="T26" fmla="*/ 491 w 845"/>
              <a:gd name="T27" fmla="*/ 83 h 845"/>
              <a:gd name="T28" fmla="*/ 428 w 845"/>
              <a:gd name="T29" fmla="*/ 62 h 845"/>
              <a:gd name="T30" fmla="*/ 399 w 845"/>
              <a:gd name="T31" fmla="*/ 2 h 845"/>
              <a:gd name="T32" fmla="*/ 307 w 845"/>
              <a:gd name="T33" fmla="*/ 33 h 845"/>
              <a:gd name="T34" fmla="*/ 301 w 845"/>
              <a:gd name="T35" fmla="*/ 97 h 845"/>
              <a:gd name="T36" fmla="*/ 258 w 845"/>
              <a:gd name="T37" fmla="*/ 100 h 845"/>
              <a:gd name="T38" fmla="*/ 205 w 845"/>
              <a:gd name="T39" fmla="*/ 61 h 845"/>
              <a:gd name="T40" fmla="*/ 138 w 845"/>
              <a:gd name="T41" fmla="*/ 131 h 845"/>
              <a:gd name="T42" fmla="*/ 162 w 845"/>
              <a:gd name="T43" fmla="*/ 191 h 845"/>
              <a:gd name="T44" fmla="*/ 118 w 845"/>
              <a:gd name="T45" fmla="*/ 227 h 845"/>
              <a:gd name="T46" fmla="*/ 53 w 845"/>
              <a:gd name="T47" fmla="*/ 219 h 845"/>
              <a:gd name="T48" fmla="*/ 30 w 845"/>
              <a:gd name="T49" fmla="*/ 314 h 845"/>
              <a:gd name="T50" fmla="*/ 83 w 845"/>
              <a:gd name="T51" fmla="*/ 354 h 845"/>
              <a:gd name="T52" fmla="*/ 62 w 845"/>
              <a:gd name="T53" fmla="*/ 417 h 845"/>
              <a:gd name="T54" fmla="*/ 1 w 845"/>
              <a:gd name="T55" fmla="*/ 446 h 845"/>
              <a:gd name="T56" fmla="*/ 32 w 845"/>
              <a:gd name="T57" fmla="*/ 538 h 845"/>
              <a:gd name="T58" fmla="*/ 100 w 845"/>
              <a:gd name="T59" fmla="*/ 544 h 845"/>
              <a:gd name="T60" fmla="*/ 103 w 845"/>
              <a:gd name="T61" fmla="*/ 584 h 845"/>
              <a:gd name="T62" fmla="*/ 61 w 845"/>
              <a:gd name="T63" fmla="*/ 640 h 845"/>
              <a:gd name="T64" fmla="*/ 131 w 845"/>
              <a:gd name="T65" fmla="*/ 707 h 845"/>
              <a:gd name="T66" fmla="*/ 196 w 845"/>
              <a:gd name="T67" fmla="*/ 678 h 845"/>
              <a:gd name="T68" fmla="*/ 229 w 845"/>
              <a:gd name="T69" fmla="*/ 720 h 845"/>
              <a:gd name="T70" fmla="*/ 219 w 845"/>
              <a:gd name="T71" fmla="*/ 792 h 845"/>
              <a:gd name="T72" fmla="*/ 313 w 845"/>
              <a:gd name="T73" fmla="*/ 814 h 845"/>
              <a:gd name="T74" fmla="*/ 356 w 845"/>
              <a:gd name="T75" fmla="*/ 755 h 845"/>
              <a:gd name="T76" fmla="*/ 415 w 845"/>
              <a:gd name="T77" fmla="*/ 775 h 845"/>
              <a:gd name="T78" fmla="*/ 446 w 845"/>
              <a:gd name="T79" fmla="*/ 844 h 845"/>
              <a:gd name="T80" fmla="*/ 537 w 845"/>
              <a:gd name="T81" fmla="*/ 813 h 845"/>
              <a:gd name="T82" fmla="*/ 543 w 845"/>
              <a:gd name="T83" fmla="*/ 738 h 845"/>
              <a:gd name="T84" fmla="*/ 580 w 845"/>
              <a:gd name="T85" fmla="*/ 737 h 845"/>
              <a:gd name="T86" fmla="*/ 640 w 845"/>
              <a:gd name="T87" fmla="*/ 785 h 845"/>
              <a:gd name="T88" fmla="*/ 707 w 845"/>
              <a:gd name="T89" fmla="*/ 715 h 845"/>
              <a:gd name="T90" fmla="*/ 676 w 845"/>
              <a:gd name="T91" fmla="*/ 646 h 845"/>
              <a:gd name="T92" fmla="*/ 716 w 845"/>
              <a:gd name="T93" fmla="*/ 615 h 845"/>
              <a:gd name="T94" fmla="*/ 792 w 845"/>
              <a:gd name="T95" fmla="*/ 626 h 845"/>
              <a:gd name="T96" fmla="*/ 606 w 845"/>
              <a:gd name="T97" fmla="*/ 665 h 845"/>
              <a:gd name="T98" fmla="*/ 244 w 845"/>
              <a:gd name="T99" fmla="*/ 172 h 845"/>
              <a:gd name="T100" fmla="*/ 606 w 845"/>
              <a:gd name="T101" fmla="*/ 665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45" h="845">
                <a:moveTo>
                  <a:pt x="823" y="555"/>
                </a:moveTo>
                <a:cubicBezTo>
                  <a:pt x="826" y="546"/>
                  <a:pt x="823" y="536"/>
                  <a:pt x="814" y="532"/>
                </a:cubicBezTo>
                <a:cubicBezTo>
                  <a:pt x="764" y="508"/>
                  <a:pt x="764" y="508"/>
                  <a:pt x="764" y="508"/>
                </a:cubicBezTo>
                <a:cubicBezTo>
                  <a:pt x="757" y="504"/>
                  <a:pt x="753" y="496"/>
                  <a:pt x="754" y="488"/>
                </a:cubicBezTo>
                <a:cubicBezTo>
                  <a:pt x="757" y="474"/>
                  <a:pt x="759" y="460"/>
                  <a:pt x="761" y="446"/>
                </a:cubicBezTo>
                <a:cubicBezTo>
                  <a:pt x="761" y="438"/>
                  <a:pt x="767" y="431"/>
                  <a:pt x="775" y="430"/>
                </a:cubicBezTo>
                <a:cubicBezTo>
                  <a:pt x="829" y="420"/>
                  <a:pt x="829" y="420"/>
                  <a:pt x="829" y="420"/>
                </a:cubicBezTo>
                <a:cubicBezTo>
                  <a:pt x="838" y="418"/>
                  <a:pt x="845" y="409"/>
                  <a:pt x="843" y="399"/>
                </a:cubicBezTo>
                <a:cubicBezTo>
                  <a:pt x="832" y="323"/>
                  <a:pt x="832" y="323"/>
                  <a:pt x="832" y="323"/>
                </a:cubicBezTo>
                <a:cubicBezTo>
                  <a:pt x="830" y="313"/>
                  <a:pt x="822" y="307"/>
                  <a:pt x="812" y="308"/>
                </a:cubicBezTo>
                <a:cubicBezTo>
                  <a:pt x="760" y="313"/>
                  <a:pt x="760" y="313"/>
                  <a:pt x="760" y="313"/>
                </a:cubicBezTo>
                <a:cubicBezTo>
                  <a:pt x="752" y="314"/>
                  <a:pt x="744" y="309"/>
                  <a:pt x="741" y="301"/>
                </a:cubicBezTo>
                <a:cubicBezTo>
                  <a:pt x="739" y="295"/>
                  <a:pt x="737" y="289"/>
                  <a:pt x="734" y="283"/>
                </a:cubicBezTo>
                <a:cubicBezTo>
                  <a:pt x="731" y="276"/>
                  <a:pt x="733" y="267"/>
                  <a:pt x="740" y="262"/>
                </a:cubicBezTo>
                <a:cubicBezTo>
                  <a:pt x="781" y="229"/>
                  <a:pt x="781" y="229"/>
                  <a:pt x="781" y="229"/>
                </a:cubicBezTo>
                <a:cubicBezTo>
                  <a:pt x="789" y="223"/>
                  <a:pt x="790" y="213"/>
                  <a:pt x="785" y="205"/>
                </a:cubicBezTo>
                <a:cubicBezTo>
                  <a:pt x="739" y="142"/>
                  <a:pt x="739" y="142"/>
                  <a:pt x="739" y="142"/>
                </a:cubicBezTo>
                <a:cubicBezTo>
                  <a:pt x="733" y="135"/>
                  <a:pt x="722" y="133"/>
                  <a:pt x="714" y="138"/>
                </a:cubicBezTo>
                <a:cubicBezTo>
                  <a:pt x="672" y="167"/>
                  <a:pt x="672" y="167"/>
                  <a:pt x="672" y="167"/>
                </a:cubicBezTo>
                <a:cubicBezTo>
                  <a:pt x="666" y="171"/>
                  <a:pt x="657" y="170"/>
                  <a:pt x="650" y="165"/>
                </a:cubicBezTo>
                <a:cubicBezTo>
                  <a:pt x="642" y="157"/>
                  <a:pt x="633" y="150"/>
                  <a:pt x="623" y="143"/>
                </a:cubicBezTo>
                <a:cubicBezTo>
                  <a:pt x="617" y="138"/>
                  <a:pt x="614" y="130"/>
                  <a:pt x="617" y="122"/>
                </a:cubicBezTo>
                <a:cubicBezTo>
                  <a:pt x="635" y="76"/>
                  <a:pt x="635" y="76"/>
                  <a:pt x="635" y="76"/>
                </a:cubicBezTo>
                <a:cubicBezTo>
                  <a:pt x="639" y="67"/>
                  <a:pt x="634" y="57"/>
                  <a:pt x="626" y="53"/>
                </a:cubicBezTo>
                <a:cubicBezTo>
                  <a:pt x="555" y="22"/>
                  <a:pt x="555" y="22"/>
                  <a:pt x="555" y="22"/>
                </a:cubicBezTo>
                <a:cubicBezTo>
                  <a:pt x="546" y="19"/>
                  <a:pt x="536" y="22"/>
                  <a:pt x="531" y="31"/>
                </a:cubicBezTo>
                <a:cubicBezTo>
                  <a:pt x="511" y="74"/>
                  <a:pt x="511" y="74"/>
                  <a:pt x="511" y="74"/>
                </a:cubicBezTo>
                <a:cubicBezTo>
                  <a:pt x="507" y="81"/>
                  <a:pt x="499" y="85"/>
                  <a:pt x="491" y="83"/>
                </a:cubicBezTo>
                <a:cubicBezTo>
                  <a:pt x="475" y="80"/>
                  <a:pt x="460" y="78"/>
                  <a:pt x="444" y="77"/>
                </a:cubicBezTo>
                <a:cubicBezTo>
                  <a:pt x="436" y="76"/>
                  <a:pt x="429" y="70"/>
                  <a:pt x="428" y="62"/>
                </a:cubicBezTo>
                <a:cubicBezTo>
                  <a:pt x="419" y="16"/>
                  <a:pt x="419" y="16"/>
                  <a:pt x="419" y="16"/>
                </a:cubicBezTo>
                <a:cubicBezTo>
                  <a:pt x="417" y="7"/>
                  <a:pt x="408" y="0"/>
                  <a:pt x="399" y="2"/>
                </a:cubicBezTo>
                <a:cubicBezTo>
                  <a:pt x="322" y="13"/>
                  <a:pt x="322" y="13"/>
                  <a:pt x="322" y="13"/>
                </a:cubicBezTo>
                <a:cubicBezTo>
                  <a:pt x="313" y="15"/>
                  <a:pt x="306" y="23"/>
                  <a:pt x="307" y="33"/>
                </a:cubicBezTo>
                <a:cubicBezTo>
                  <a:pt x="312" y="78"/>
                  <a:pt x="312" y="78"/>
                  <a:pt x="312" y="78"/>
                </a:cubicBezTo>
                <a:cubicBezTo>
                  <a:pt x="313" y="86"/>
                  <a:pt x="308" y="94"/>
                  <a:pt x="301" y="97"/>
                </a:cubicBezTo>
                <a:cubicBezTo>
                  <a:pt x="293" y="99"/>
                  <a:pt x="286" y="102"/>
                  <a:pt x="279" y="106"/>
                </a:cubicBezTo>
                <a:cubicBezTo>
                  <a:pt x="272" y="109"/>
                  <a:pt x="263" y="107"/>
                  <a:pt x="258" y="100"/>
                </a:cubicBezTo>
                <a:cubicBezTo>
                  <a:pt x="229" y="65"/>
                  <a:pt x="229" y="65"/>
                  <a:pt x="229" y="65"/>
                </a:cubicBezTo>
                <a:cubicBezTo>
                  <a:pt x="223" y="57"/>
                  <a:pt x="213" y="56"/>
                  <a:pt x="205" y="61"/>
                </a:cubicBezTo>
                <a:cubicBezTo>
                  <a:pt x="143" y="107"/>
                  <a:pt x="143" y="107"/>
                  <a:pt x="143" y="107"/>
                </a:cubicBezTo>
                <a:cubicBezTo>
                  <a:pt x="135" y="113"/>
                  <a:pt x="133" y="124"/>
                  <a:pt x="138" y="131"/>
                </a:cubicBezTo>
                <a:cubicBezTo>
                  <a:pt x="164" y="169"/>
                  <a:pt x="164" y="169"/>
                  <a:pt x="164" y="169"/>
                </a:cubicBezTo>
                <a:cubicBezTo>
                  <a:pt x="168" y="176"/>
                  <a:pt x="168" y="185"/>
                  <a:pt x="162" y="191"/>
                </a:cubicBezTo>
                <a:cubicBezTo>
                  <a:pt x="154" y="201"/>
                  <a:pt x="146" y="210"/>
                  <a:pt x="139" y="220"/>
                </a:cubicBezTo>
                <a:cubicBezTo>
                  <a:pt x="135" y="227"/>
                  <a:pt x="126" y="230"/>
                  <a:pt x="118" y="227"/>
                </a:cubicBezTo>
                <a:cubicBezTo>
                  <a:pt x="76" y="210"/>
                  <a:pt x="76" y="210"/>
                  <a:pt x="76" y="210"/>
                </a:cubicBezTo>
                <a:cubicBezTo>
                  <a:pt x="67" y="207"/>
                  <a:pt x="57" y="211"/>
                  <a:pt x="53" y="219"/>
                </a:cubicBezTo>
                <a:cubicBezTo>
                  <a:pt x="22" y="290"/>
                  <a:pt x="22" y="290"/>
                  <a:pt x="22" y="290"/>
                </a:cubicBezTo>
                <a:cubicBezTo>
                  <a:pt x="18" y="299"/>
                  <a:pt x="22" y="309"/>
                  <a:pt x="30" y="314"/>
                </a:cubicBezTo>
                <a:cubicBezTo>
                  <a:pt x="73" y="334"/>
                  <a:pt x="73" y="334"/>
                  <a:pt x="73" y="334"/>
                </a:cubicBezTo>
                <a:cubicBezTo>
                  <a:pt x="80" y="338"/>
                  <a:pt x="84" y="346"/>
                  <a:pt x="83" y="354"/>
                </a:cubicBezTo>
                <a:cubicBezTo>
                  <a:pt x="80" y="369"/>
                  <a:pt x="78" y="385"/>
                  <a:pt x="77" y="401"/>
                </a:cubicBezTo>
                <a:cubicBezTo>
                  <a:pt x="76" y="409"/>
                  <a:pt x="70" y="416"/>
                  <a:pt x="62" y="417"/>
                </a:cubicBezTo>
                <a:cubicBezTo>
                  <a:pt x="16" y="426"/>
                  <a:pt x="16" y="426"/>
                  <a:pt x="16" y="426"/>
                </a:cubicBezTo>
                <a:cubicBezTo>
                  <a:pt x="6" y="428"/>
                  <a:pt x="0" y="437"/>
                  <a:pt x="1" y="446"/>
                </a:cubicBezTo>
                <a:cubicBezTo>
                  <a:pt x="13" y="523"/>
                  <a:pt x="13" y="523"/>
                  <a:pt x="13" y="523"/>
                </a:cubicBezTo>
                <a:cubicBezTo>
                  <a:pt x="14" y="532"/>
                  <a:pt x="23" y="539"/>
                  <a:pt x="32" y="538"/>
                </a:cubicBezTo>
                <a:cubicBezTo>
                  <a:pt x="82" y="532"/>
                  <a:pt x="82" y="532"/>
                  <a:pt x="82" y="532"/>
                </a:cubicBezTo>
                <a:cubicBezTo>
                  <a:pt x="89" y="532"/>
                  <a:pt x="97" y="536"/>
                  <a:pt x="100" y="544"/>
                </a:cubicBezTo>
                <a:cubicBezTo>
                  <a:pt x="102" y="550"/>
                  <a:pt x="105" y="556"/>
                  <a:pt x="108" y="563"/>
                </a:cubicBezTo>
                <a:cubicBezTo>
                  <a:pt x="112" y="570"/>
                  <a:pt x="110" y="579"/>
                  <a:pt x="103" y="584"/>
                </a:cubicBezTo>
                <a:cubicBezTo>
                  <a:pt x="64" y="615"/>
                  <a:pt x="64" y="615"/>
                  <a:pt x="64" y="615"/>
                </a:cubicBezTo>
                <a:cubicBezTo>
                  <a:pt x="57" y="621"/>
                  <a:pt x="55" y="632"/>
                  <a:pt x="61" y="640"/>
                </a:cubicBezTo>
                <a:cubicBezTo>
                  <a:pt x="107" y="702"/>
                  <a:pt x="107" y="702"/>
                  <a:pt x="107" y="702"/>
                </a:cubicBezTo>
                <a:cubicBezTo>
                  <a:pt x="112" y="710"/>
                  <a:pt x="123" y="712"/>
                  <a:pt x="131" y="707"/>
                </a:cubicBezTo>
                <a:cubicBezTo>
                  <a:pt x="175" y="677"/>
                  <a:pt x="175" y="677"/>
                  <a:pt x="175" y="677"/>
                </a:cubicBezTo>
                <a:cubicBezTo>
                  <a:pt x="181" y="673"/>
                  <a:pt x="190" y="673"/>
                  <a:pt x="196" y="678"/>
                </a:cubicBezTo>
                <a:cubicBezTo>
                  <a:pt x="204" y="686"/>
                  <a:pt x="213" y="693"/>
                  <a:pt x="222" y="699"/>
                </a:cubicBezTo>
                <a:cubicBezTo>
                  <a:pt x="229" y="704"/>
                  <a:pt x="232" y="712"/>
                  <a:pt x="229" y="720"/>
                </a:cubicBezTo>
                <a:cubicBezTo>
                  <a:pt x="209" y="769"/>
                  <a:pt x="209" y="769"/>
                  <a:pt x="209" y="769"/>
                </a:cubicBezTo>
                <a:cubicBezTo>
                  <a:pt x="206" y="778"/>
                  <a:pt x="210" y="788"/>
                  <a:pt x="219" y="792"/>
                </a:cubicBezTo>
                <a:cubicBezTo>
                  <a:pt x="290" y="823"/>
                  <a:pt x="290" y="823"/>
                  <a:pt x="290" y="823"/>
                </a:cubicBezTo>
                <a:cubicBezTo>
                  <a:pt x="299" y="827"/>
                  <a:pt x="309" y="823"/>
                  <a:pt x="313" y="814"/>
                </a:cubicBezTo>
                <a:cubicBezTo>
                  <a:pt x="337" y="765"/>
                  <a:pt x="337" y="765"/>
                  <a:pt x="337" y="765"/>
                </a:cubicBezTo>
                <a:cubicBezTo>
                  <a:pt x="341" y="758"/>
                  <a:pt x="348" y="754"/>
                  <a:pt x="356" y="755"/>
                </a:cubicBezTo>
                <a:cubicBezTo>
                  <a:pt x="370" y="758"/>
                  <a:pt x="384" y="760"/>
                  <a:pt x="399" y="760"/>
                </a:cubicBezTo>
                <a:cubicBezTo>
                  <a:pt x="407" y="761"/>
                  <a:pt x="413" y="767"/>
                  <a:pt x="415" y="775"/>
                </a:cubicBezTo>
                <a:cubicBezTo>
                  <a:pt x="425" y="829"/>
                  <a:pt x="425" y="829"/>
                  <a:pt x="425" y="829"/>
                </a:cubicBezTo>
                <a:cubicBezTo>
                  <a:pt x="427" y="839"/>
                  <a:pt x="436" y="845"/>
                  <a:pt x="446" y="844"/>
                </a:cubicBezTo>
                <a:cubicBezTo>
                  <a:pt x="522" y="832"/>
                  <a:pt x="522" y="832"/>
                  <a:pt x="522" y="832"/>
                </a:cubicBezTo>
                <a:cubicBezTo>
                  <a:pt x="532" y="831"/>
                  <a:pt x="538" y="822"/>
                  <a:pt x="537" y="813"/>
                </a:cubicBezTo>
                <a:cubicBezTo>
                  <a:pt x="531" y="757"/>
                  <a:pt x="531" y="757"/>
                  <a:pt x="531" y="757"/>
                </a:cubicBezTo>
                <a:cubicBezTo>
                  <a:pt x="530" y="749"/>
                  <a:pt x="535" y="741"/>
                  <a:pt x="543" y="738"/>
                </a:cubicBezTo>
                <a:cubicBezTo>
                  <a:pt x="548" y="736"/>
                  <a:pt x="553" y="734"/>
                  <a:pt x="559" y="732"/>
                </a:cubicBezTo>
                <a:cubicBezTo>
                  <a:pt x="566" y="729"/>
                  <a:pt x="575" y="731"/>
                  <a:pt x="580" y="737"/>
                </a:cubicBezTo>
                <a:cubicBezTo>
                  <a:pt x="616" y="782"/>
                  <a:pt x="616" y="782"/>
                  <a:pt x="616" y="782"/>
                </a:cubicBezTo>
                <a:cubicBezTo>
                  <a:pt x="622" y="789"/>
                  <a:pt x="632" y="791"/>
                  <a:pt x="640" y="785"/>
                </a:cubicBezTo>
                <a:cubicBezTo>
                  <a:pt x="702" y="739"/>
                  <a:pt x="702" y="739"/>
                  <a:pt x="702" y="739"/>
                </a:cubicBezTo>
                <a:cubicBezTo>
                  <a:pt x="710" y="734"/>
                  <a:pt x="712" y="723"/>
                  <a:pt x="707" y="715"/>
                </a:cubicBezTo>
                <a:cubicBezTo>
                  <a:pt x="675" y="667"/>
                  <a:pt x="675" y="667"/>
                  <a:pt x="675" y="667"/>
                </a:cubicBezTo>
                <a:cubicBezTo>
                  <a:pt x="670" y="661"/>
                  <a:pt x="671" y="652"/>
                  <a:pt x="676" y="646"/>
                </a:cubicBezTo>
                <a:cubicBezTo>
                  <a:pt x="683" y="638"/>
                  <a:pt x="689" y="630"/>
                  <a:pt x="695" y="621"/>
                </a:cubicBezTo>
                <a:cubicBezTo>
                  <a:pt x="700" y="615"/>
                  <a:pt x="709" y="612"/>
                  <a:pt x="716" y="615"/>
                </a:cubicBezTo>
                <a:cubicBezTo>
                  <a:pt x="769" y="636"/>
                  <a:pt x="769" y="636"/>
                  <a:pt x="769" y="636"/>
                </a:cubicBezTo>
                <a:cubicBezTo>
                  <a:pt x="778" y="639"/>
                  <a:pt x="788" y="635"/>
                  <a:pt x="792" y="626"/>
                </a:cubicBezTo>
                <a:lnTo>
                  <a:pt x="823" y="555"/>
                </a:lnTo>
                <a:close/>
                <a:moveTo>
                  <a:pt x="606" y="665"/>
                </a:moveTo>
                <a:cubicBezTo>
                  <a:pt x="470" y="765"/>
                  <a:pt x="278" y="736"/>
                  <a:pt x="178" y="599"/>
                </a:cubicBezTo>
                <a:cubicBezTo>
                  <a:pt x="79" y="463"/>
                  <a:pt x="108" y="272"/>
                  <a:pt x="244" y="172"/>
                </a:cubicBezTo>
                <a:cubicBezTo>
                  <a:pt x="380" y="72"/>
                  <a:pt x="571" y="102"/>
                  <a:pt x="671" y="238"/>
                </a:cubicBezTo>
                <a:cubicBezTo>
                  <a:pt x="771" y="374"/>
                  <a:pt x="742" y="565"/>
                  <a:pt x="606" y="6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028A017F-39C4-4986-B945-594888F5DEB3}"/>
              </a:ext>
            </a:extLst>
          </p:cNvPr>
          <p:cNvSpPr>
            <a:spLocks noEditPoints="1"/>
          </p:cNvSpPr>
          <p:nvPr/>
        </p:nvSpPr>
        <p:spPr bwMode="auto">
          <a:xfrm>
            <a:off x="6488371" y="3706063"/>
            <a:ext cx="1265956" cy="1263863"/>
          </a:xfrm>
          <a:custGeom>
            <a:avLst/>
            <a:gdLst>
              <a:gd name="T0" fmla="*/ 446 w 453"/>
              <a:gd name="T1" fmla="*/ 172 h 452"/>
              <a:gd name="T2" fmla="*/ 407 w 453"/>
              <a:gd name="T3" fmla="*/ 167 h 452"/>
              <a:gd name="T4" fmla="*/ 394 w 453"/>
              <a:gd name="T5" fmla="*/ 151 h 452"/>
              <a:gd name="T6" fmla="*/ 419 w 453"/>
              <a:gd name="T7" fmla="*/ 122 h 452"/>
              <a:gd name="T8" fmla="*/ 396 w 453"/>
              <a:gd name="T9" fmla="*/ 76 h 452"/>
              <a:gd name="T10" fmla="*/ 360 w 453"/>
              <a:gd name="T11" fmla="*/ 89 h 452"/>
              <a:gd name="T12" fmla="*/ 334 w 453"/>
              <a:gd name="T13" fmla="*/ 76 h 452"/>
              <a:gd name="T14" fmla="*/ 340 w 453"/>
              <a:gd name="T15" fmla="*/ 40 h 452"/>
              <a:gd name="T16" fmla="*/ 297 w 453"/>
              <a:gd name="T17" fmla="*/ 12 h 452"/>
              <a:gd name="T18" fmla="*/ 274 w 453"/>
              <a:gd name="T19" fmla="*/ 39 h 452"/>
              <a:gd name="T20" fmla="*/ 238 w 453"/>
              <a:gd name="T21" fmla="*/ 41 h 452"/>
              <a:gd name="T22" fmla="*/ 225 w 453"/>
              <a:gd name="T23" fmla="*/ 8 h 452"/>
              <a:gd name="T24" fmla="*/ 173 w 453"/>
              <a:gd name="T25" fmla="*/ 7 h 452"/>
              <a:gd name="T26" fmla="*/ 168 w 453"/>
              <a:gd name="T27" fmla="*/ 41 h 452"/>
              <a:gd name="T28" fmla="*/ 150 w 453"/>
              <a:gd name="T29" fmla="*/ 56 h 452"/>
              <a:gd name="T30" fmla="*/ 123 w 453"/>
              <a:gd name="T31" fmla="*/ 34 h 452"/>
              <a:gd name="T32" fmla="*/ 77 w 453"/>
              <a:gd name="T33" fmla="*/ 57 h 452"/>
              <a:gd name="T34" fmla="*/ 88 w 453"/>
              <a:gd name="T35" fmla="*/ 90 h 452"/>
              <a:gd name="T36" fmla="*/ 75 w 453"/>
              <a:gd name="T37" fmla="*/ 117 h 452"/>
              <a:gd name="T38" fmla="*/ 41 w 453"/>
              <a:gd name="T39" fmla="*/ 112 h 452"/>
              <a:gd name="T40" fmla="*/ 12 w 453"/>
              <a:gd name="T41" fmla="*/ 155 h 452"/>
              <a:gd name="T42" fmla="*/ 40 w 453"/>
              <a:gd name="T43" fmla="*/ 178 h 452"/>
              <a:gd name="T44" fmla="*/ 42 w 453"/>
              <a:gd name="T45" fmla="*/ 214 h 452"/>
              <a:gd name="T46" fmla="*/ 9 w 453"/>
              <a:gd name="T47" fmla="*/ 228 h 452"/>
              <a:gd name="T48" fmla="*/ 7 w 453"/>
              <a:gd name="T49" fmla="*/ 279 h 452"/>
              <a:gd name="T50" fmla="*/ 44 w 453"/>
              <a:gd name="T51" fmla="*/ 284 h 452"/>
              <a:gd name="T52" fmla="*/ 58 w 453"/>
              <a:gd name="T53" fmla="*/ 301 h 452"/>
              <a:gd name="T54" fmla="*/ 35 w 453"/>
              <a:gd name="T55" fmla="*/ 329 h 452"/>
              <a:gd name="T56" fmla="*/ 58 w 453"/>
              <a:gd name="T57" fmla="*/ 375 h 452"/>
              <a:gd name="T58" fmla="*/ 94 w 453"/>
              <a:gd name="T59" fmla="*/ 362 h 452"/>
              <a:gd name="T60" fmla="*/ 119 w 453"/>
              <a:gd name="T61" fmla="*/ 374 h 452"/>
              <a:gd name="T62" fmla="*/ 113 w 453"/>
              <a:gd name="T63" fmla="*/ 411 h 452"/>
              <a:gd name="T64" fmla="*/ 156 w 453"/>
              <a:gd name="T65" fmla="*/ 440 h 452"/>
              <a:gd name="T66" fmla="*/ 181 w 453"/>
              <a:gd name="T67" fmla="*/ 409 h 452"/>
              <a:gd name="T68" fmla="*/ 214 w 453"/>
              <a:gd name="T69" fmla="*/ 406 h 452"/>
              <a:gd name="T70" fmla="*/ 228 w 453"/>
              <a:gd name="T71" fmla="*/ 443 h 452"/>
              <a:gd name="T72" fmla="*/ 280 w 453"/>
              <a:gd name="T73" fmla="*/ 445 h 452"/>
              <a:gd name="T74" fmla="*/ 285 w 453"/>
              <a:gd name="T75" fmla="*/ 405 h 452"/>
              <a:gd name="T76" fmla="*/ 300 w 453"/>
              <a:gd name="T77" fmla="*/ 391 h 452"/>
              <a:gd name="T78" fmla="*/ 330 w 453"/>
              <a:gd name="T79" fmla="*/ 418 h 452"/>
              <a:gd name="T80" fmla="*/ 376 w 453"/>
              <a:gd name="T81" fmla="*/ 395 h 452"/>
              <a:gd name="T82" fmla="*/ 362 w 453"/>
              <a:gd name="T83" fmla="*/ 357 h 452"/>
              <a:gd name="T84" fmla="*/ 373 w 453"/>
              <a:gd name="T85" fmla="*/ 332 h 452"/>
              <a:gd name="T86" fmla="*/ 412 w 453"/>
              <a:gd name="T87" fmla="*/ 340 h 452"/>
              <a:gd name="T88" fmla="*/ 441 w 453"/>
              <a:gd name="T89" fmla="*/ 297 h 452"/>
              <a:gd name="T90" fmla="*/ 409 w 453"/>
              <a:gd name="T91" fmla="*/ 271 h 452"/>
              <a:gd name="T92" fmla="*/ 408 w 453"/>
              <a:gd name="T93" fmla="*/ 238 h 452"/>
              <a:gd name="T94" fmla="*/ 444 w 453"/>
              <a:gd name="T95" fmla="*/ 224 h 452"/>
              <a:gd name="T96" fmla="*/ 315 w 453"/>
              <a:gd name="T97" fmla="*/ 351 h 452"/>
              <a:gd name="T98" fmla="*/ 134 w 453"/>
              <a:gd name="T99" fmla="*/ 105 h 452"/>
              <a:gd name="T100" fmla="*/ 315 w 453"/>
              <a:gd name="T101" fmla="*/ 351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53" h="452">
                <a:moveTo>
                  <a:pt x="452" y="213"/>
                </a:moveTo>
                <a:cubicBezTo>
                  <a:pt x="446" y="172"/>
                  <a:pt x="446" y="172"/>
                  <a:pt x="446" y="172"/>
                </a:cubicBezTo>
                <a:cubicBezTo>
                  <a:pt x="445" y="167"/>
                  <a:pt x="440" y="164"/>
                  <a:pt x="435" y="164"/>
                </a:cubicBezTo>
                <a:cubicBezTo>
                  <a:pt x="407" y="167"/>
                  <a:pt x="407" y="167"/>
                  <a:pt x="407" y="167"/>
                </a:cubicBezTo>
                <a:cubicBezTo>
                  <a:pt x="403" y="168"/>
                  <a:pt x="399" y="165"/>
                  <a:pt x="397" y="161"/>
                </a:cubicBezTo>
                <a:cubicBezTo>
                  <a:pt x="396" y="158"/>
                  <a:pt x="395" y="154"/>
                  <a:pt x="394" y="151"/>
                </a:cubicBezTo>
                <a:cubicBezTo>
                  <a:pt x="392" y="147"/>
                  <a:pt x="393" y="143"/>
                  <a:pt x="396" y="140"/>
                </a:cubicBezTo>
                <a:cubicBezTo>
                  <a:pt x="419" y="122"/>
                  <a:pt x="419" y="122"/>
                  <a:pt x="419" y="122"/>
                </a:cubicBezTo>
                <a:cubicBezTo>
                  <a:pt x="423" y="119"/>
                  <a:pt x="423" y="113"/>
                  <a:pt x="420" y="109"/>
                </a:cubicBezTo>
                <a:cubicBezTo>
                  <a:pt x="396" y="76"/>
                  <a:pt x="396" y="76"/>
                  <a:pt x="396" y="76"/>
                </a:cubicBezTo>
                <a:cubicBezTo>
                  <a:pt x="393" y="72"/>
                  <a:pt x="387" y="71"/>
                  <a:pt x="383" y="73"/>
                </a:cubicBezTo>
                <a:cubicBezTo>
                  <a:pt x="360" y="89"/>
                  <a:pt x="360" y="89"/>
                  <a:pt x="360" y="89"/>
                </a:cubicBezTo>
                <a:cubicBezTo>
                  <a:pt x="357" y="91"/>
                  <a:pt x="352" y="91"/>
                  <a:pt x="349" y="88"/>
                </a:cubicBezTo>
                <a:cubicBezTo>
                  <a:pt x="344" y="84"/>
                  <a:pt x="339" y="80"/>
                  <a:pt x="334" y="76"/>
                </a:cubicBezTo>
                <a:cubicBezTo>
                  <a:pt x="331" y="73"/>
                  <a:pt x="329" y="69"/>
                  <a:pt x="331" y="65"/>
                </a:cubicBezTo>
                <a:cubicBezTo>
                  <a:pt x="340" y="40"/>
                  <a:pt x="340" y="40"/>
                  <a:pt x="340" y="40"/>
                </a:cubicBezTo>
                <a:cubicBezTo>
                  <a:pt x="342" y="35"/>
                  <a:pt x="340" y="30"/>
                  <a:pt x="335" y="28"/>
                </a:cubicBezTo>
                <a:cubicBezTo>
                  <a:pt x="297" y="12"/>
                  <a:pt x="297" y="12"/>
                  <a:pt x="297" y="12"/>
                </a:cubicBezTo>
                <a:cubicBezTo>
                  <a:pt x="293" y="9"/>
                  <a:pt x="287" y="11"/>
                  <a:pt x="285" y="16"/>
                </a:cubicBezTo>
                <a:cubicBezTo>
                  <a:pt x="274" y="39"/>
                  <a:pt x="274" y="39"/>
                  <a:pt x="274" y="39"/>
                </a:cubicBezTo>
                <a:cubicBezTo>
                  <a:pt x="272" y="43"/>
                  <a:pt x="268" y="45"/>
                  <a:pt x="263" y="44"/>
                </a:cubicBezTo>
                <a:cubicBezTo>
                  <a:pt x="255" y="42"/>
                  <a:pt x="247" y="41"/>
                  <a:pt x="238" y="41"/>
                </a:cubicBezTo>
                <a:cubicBezTo>
                  <a:pt x="234" y="40"/>
                  <a:pt x="230" y="37"/>
                  <a:pt x="229" y="33"/>
                </a:cubicBezTo>
                <a:cubicBezTo>
                  <a:pt x="225" y="8"/>
                  <a:pt x="225" y="8"/>
                  <a:pt x="225" y="8"/>
                </a:cubicBezTo>
                <a:cubicBezTo>
                  <a:pt x="224" y="3"/>
                  <a:pt x="219" y="0"/>
                  <a:pt x="214" y="0"/>
                </a:cubicBezTo>
                <a:cubicBezTo>
                  <a:pt x="173" y="7"/>
                  <a:pt x="173" y="7"/>
                  <a:pt x="173" y="7"/>
                </a:cubicBezTo>
                <a:cubicBezTo>
                  <a:pt x="168" y="7"/>
                  <a:pt x="164" y="12"/>
                  <a:pt x="165" y="17"/>
                </a:cubicBezTo>
                <a:cubicBezTo>
                  <a:pt x="168" y="41"/>
                  <a:pt x="168" y="41"/>
                  <a:pt x="168" y="41"/>
                </a:cubicBezTo>
                <a:cubicBezTo>
                  <a:pt x="168" y="46"/>
                  <a:pt x="165" y="50"/>
                  <a:pt x="161" y="51"/>
                </a:cubicBezTo>
                <a:cubicBezTo>
                  <a:pt x="158" y="53"/>
                  <a:pt x="154" y="54"/>
                  <a:pt x="150" y="56"/>
                </a:cubicBezTo>
                <a:cubicBezTo>
                  <a:pt x="146" y="58"/>
                  <a:pt x="141" y="57"/>
                  <a:pt x="139" y="53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0" y="30"/>
                  <a:pt x="114" y="29"/>
                  <a:pt x="110" y="32"/>
                </a:cubicBezTo>
                <a:cubicBezTo>
                  <a:pt x="77" y="57"/>
                  <a:pt x="77" y="57"/>
                  <a:pt x="77" y="57"/>
                </a:cubicBezTo>
                <a:cubicBezTo>
                  <a:pt x="73" y="60"/>
                  <a:pt x="72" y="66"/>
                  <a:pt x="75" y="70"/>
                </a:cubicBezTo>
                <a:cubicBezTo>
                  <a:pt x="88" y="90"/>
                  <a:pt x="88" y="90"/>
                  <a:pt x="88" y="90"/>
                </a:cubicBezTo>
                <a:cubicBezTo>
                  <a:pt x="91" y="94"/>
                  <a:pt x="90" y="99"/>
                  <a:pt x="87" y="102"/>
                </a:cubicBezTo>
                <a:cubicBezTo>
                  <a:pt x="83" y="107"/>
                  <a:pt x="79" y="112"/>
                  <a:pt x="75" y="117"/>
                </a:cubicBezTo>
                <a:cubicBezTo>
                  <a:pt x="73" y="121"/>
                  <a:pt x="68" y="122"/>
                  <a:pt x="64" y="121"/>
                </a:cubicBezTo>
                <a:cubicBezTo>
                  <a:pt x="41" y="112"/>
                  <a:pt x="41" y="112"/>
                  <a:pt x="41" y="112"/>
                </a:cubicBezTo>
                <a:cubicBezTo>
                  <a:pt x="36" y="110"/>
                  <a:pt x="31" y="112"/>
                  <a:pt x="29" y="117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0" y="160"/>
                  <a:pt x="12" y="165"/>
                  <a:pt x="17" y="167"/>
                </a:cubicBezTo>
                <a:cubicBezTo>
                  <a:pt x="40" y="178"/>
                  <a:pt x="40" y="178"/>
                  <a:pt x="40" y="178"/>
                </a:cubicBezTo>
                <a:cubicBezTo>
                  <a:pt x="43" y="180"/>
                  <a:pt x="46" y="184"/>
                  <a:pt x="45" y="189"/>
                </a:cubicBezTo>
                <a:cubicBezTo>
                  <a:pt x="43" y="197"/>
                  <a:pt x="42" y="205"/>
                  <a:pt x="42" y="214"/>
                </a:cubicBezTo>
                <a:cubicBezTo>
                  <a:pt x="41" y="218"/>
                  <a:pt x="38" y="222"/>
                  <a:pt x="34" y="223"/>
                </a:cubicBezTo>
                <a:cubicBezTo>
                  <a:pt x="9" y="228"/>
                  <a:pt x="9" y="228"/>
                  <a:pt x="9" y="228"/>
                </a:cubicBezTo>
                <a:cubicBezTo>
                  <a:pt x="4" y="228"/>
                  <a:pt x="0" y="233"/>
                  <a:pt x="1" y="238"/>
                </a:cubicBezTo>
                <a:cubicBezTo>
                  <a:pt x="7" y="279"/>
                  <a:pt x="7" y="279"/>
                  <a:pt x="7" y="279"/>
                </a:cubicBezTo>
                <a:cubicBezTo>
                  <a:pt x="8" y="284"/>
                  <a:pt x="13" y="288"/>
                  <a:pt x="18" y="287"/>
                </a:cubicBezTo>
                <a:cubicBezTo>
                  <a:pt x="44" y="284"/>
                  <a:pt x="44" y="284"/>
                  <a:pt x="44" y="284"/>
                </a:cubicBezTo>
                <a:cubicBezTo>
                  <a:pt x="48" y="284"/>
                  <a:pt x="52" y="286"/>
                  <a:pt x="54" y="290"/>
                </a:cubicBezTo>
                <a:cubicBezTo>
                  <a:pt x="55" y="294"/>
                  <a:pt x="57" y="297"/>
                  <a:pt x="58" y="301"/>
                </a:cubicBezTo>
                <a:cubicBezTo>
                  <a:pt x="60" y="305"/>
                  <a:pt x="59" y="309"/>
                  <a:pt x="56" y="312"/>
                </a:cubicBezTo>
                <a:cubicBezTo>
                  <a:pt x="35" y="329"/>
                  <a:pt x="35" y="329"/>
                  <a:pt x="35" y="329"/>
                </a:cubicBezTo>
                <a:cubicBezTo>
                  <a:pt x="31" y="332"/>
                  <a:pt x="30" y="338"/>
                  <a:pt x="33" y="342"/>
                </a:cubicBezTo>
                <a:cubicBezTo>
                  <a:pt x="58" y="375"/>
                  <a:pt x="58" y="375"/>
                  <a:pt x="58" y="375"/>
                </a:cubicBezTo>
                <a:cubicBezTo>
                  <a:pt x="61" y="379"/>
                  <a:pt x="66" y="380"/>
                  <a:pt x="71" y="378"/>
                </a:cubicBezTo>
                <a:cubicBezTo>
                  <a:pt x="94" y="362"/>
                  <a:pt x="94" y="362"/>
                  <a:pt x="94" y="362"/>
                </a:cubicBezTo>
                <a:cubicBezTo>
                  <a:pt x="97" y="360"/>
                  <a:pt x="102" y="360"/>
                  <a:pt x="105" y="363"/>
                </a:cubicBezTo>
                <a:cubicBezTo>
                  <a:pt x="110" y="367"/>
                  <a:pt x="115" y="370"/>
                  <a:pt x="119" y="374"/>
                </a:cubicBezTo>
                <a:cubicBezTo>
                  <a:pt x="123" y="376"/>
                  <a:pt x="124" y="381"/>
                  <a:pt x="123" y="385"/>
                </a:cubicBezTo>
                <a:cubicBezTo>
                  <a:pt x="113" y="411"/>
                  <a:pt x="113" y="411"/>
                  <a:pt x="113" y="411"/>
                </a:cubicBezTo>
                <a:cubicBezTo>
                  <a:pt x="111" y="416"/>
                  <a:pt x="113" y="421"/>
                  <a:pt x="118" y="423"/>
                </a:cubicBezTo>
                <a:cubicBezTo>
                  <a:pt x="156" y="440"/>
                  <a:pt x="156" y="440"/>
                  <a:pt x="156" y="440"/>
                </a:cubicBezTo>
                <a:cubicBezTo>
                  <a:pt x="160" y="442"/>
                  <a:pt x="166" y="440"/>
                  <a:pt x="168" y="435"/>
                </a:cubicBezTo>
                <a:cubicBezTo>
                  <a:pt x="181" y="409"/>
                  <a:pt x="181" y="409"/>
                  <a:pt x="181" y="409"/>
                </a:cubicBezTo>
                <a:cubicBezTo>
                  <a:pt x="183" y="405"/>
                  <a:pt x="187" y="403"/>
                  <a:pt x="191" y="404"/>
                </a:cubicBezTo>
                <a:cubicBezTo>
                  <a:pt x="199" y="405"/>
                  <a:pt x="206" y="406"/>
                  <a:pt x="214" y="406"/>
                </a:cubicBezTo>
                <a:cubicBezTo>
                  <a:pt x="218" y="407"/>
                  <a:pt x="222" y="410"/>
                  <a:pt x="223" y="414"/>
                </a:cubicBezTo>
                <a:cubicBezTo>
                  <a:pt x="228" y="443"/>
                  <a:pt x="228" y="443"/>
                  <a:pt x="228" y="443"/>
                </a:cubicBezTo>
                <a:cubicBezTo>
                  <a:pt x="229" y="448"/>
                  <a:pt x="234" y="452"/>
                  <a:pt x="239" y="451"/>
                </a:cubicBezTo>
                <a:cubicBezTo>
                  <a:pt x="280" y="445"/>
                  <a:pt x="280" y="445"/>
                  <a:pt x="280" y="445"/>
                </a:cubicBezTo>
                <a:cubicBezTo>
                  <a:pt x="285" y="444"/>
                  <a:pt x="289" y="440"/>
                  <a:pt x="288" y="435"/>
                </a:cubicBezTo>
                <a:cubicBezTo>
                  <a:pt x="285" y="405"/>
                  <a:pt x="285" y="405"/>
                  <a:pt x="285" y="405"/>
                </a:cubicBezTo>
                <a:cubicBezTo>
                  <a:pt x="284" y="400"/>
                  <a:pt x="287" y="396"/>
                  <a:pt x="291" y="395"/>
                </a:cubicBezTo>
                <a:cubicBezTo>
                  <a:pt x="294" y="393"/>
                  <a:pt x="297" y="392"/>
                  <a:pt x="300" y="391"/>
                </a:cubicBezTo>
                <a:cubicBezTo>
                  <a:pt x="303" y="389"/>
                  <a:pt x="308" y="391"/>
                  <a:pt x="311" y="394"/>
                </a:cubicBezTo>
                <a:cubicBezTo>
                  <a:pt x="330" y="418"/>
                  <a:pt x="330" y="418"/>
                  <a:pt x="330" y="418"/>
                </a:cubicBezTo>
                <a:cubicBezTo>
                  <a:pt x="333" y="422"/>
                  <a:pt x="339" y="423"/>
                  <a:pt x="343" y="420"/>
                </a:cubicBezTo>
                <a:cubicBezTo>
                  <a:pt x="376" y="395"/>
                  <a:pt x="376" y="395"/>
                  <a:pt x="376" y="395"/>
                </a:cubicBezTo>
                <a:cubicBezTo>
                  <a:pt x="381" y="392"/>
                  <a:pt x="382" y="386"/>
                  <a:pt x="379" y="382"/>
                </a:cubicBezTo>
                <a:cubicBezTo>
                  <a:pt x="362" y="357"/>
                  <a:pt x="362" y="357"/>
                  <a:pt x="362" y="357"/>
                </a:cubicBezTo>
                <a:cubicBezTo>
                  <a:pt x="359" y="353"/>
                  <a:pt x="359" y="348"/>
                  <a:pt x="362" y="345"/>
                </a:cubicBezTo>
                <a:cubicBezTo>
                  <a:pt x="366" y="341"/>
                  <a:pt x="369" y="337"/>
                  <a:pt x="373" y="332"/>
                </a:cubicBezTo>
                <a:cubicBezTo>
                  <a:pt x="375" y="329"/>
                  <a:pt x="380" y="327"/>
                  <a:pt x="384" y="329"/>
                </a:cubicBezTo>
                <a:cubicBezTo>
                  <a:pt x="412" y="340"/>
                  <a:pt x="412" y="340"/>
                  <a:pt x="412" y="340"/>
                </a:cubicBezTo>
                <a:cubicBezTo>
                  <a:pt x="417" y="342"/>
                  <a:pt x="422" y="339"/>
                  <a:pt x="424" y="335"/>
                </a:cubicBezTo>
                <a:cubicBezTo>
                  <a:pt x="441" y="297"/>
                  <a:pt x="441" y="297"/>
                  <a:pt x="441" y="297"/>
                </a:cubicBezTo>
                <a:cubicBezTo>
                  <a:pt x="443" y="292"/>
                  <a:pt x="441" y="286"/>
                  <a:pt x="436" y="284"/>
                </a:cubicBezTo>
                <a:cubicBezTo>
                  <a:pt x="409" y="271"/>
                  <a:pt x="409" y="271"/>
                  <a:pt x="409" y="271"/>
                </a:cubicBezTo>
                <a:cubicBezTo>
                  <a:pt x="406" y="269"/>
                  <a:pt x="403" y="265"/>
                  <a:pt x="404" y="261"/>
                </a:cubicBezTo>
                <a:cubicBezTo>
                  <a:pt x="406" y="253"/>
                  <a:pt x="407" y="246"/>
                  <a:pt x="408" y="238"/>
                </a:cubicBezTo>
                <a:cubicBezTo>
                  <a:pt x="408" y="234"/>
                  <a:pt x="411" y="230"/>
                  <a:pt x="415" y="230"/>
                </a:cubicBezTo>
                <a:cubicBezTo>
                  <a:pt x="444" y="224"/>
                  <a:pt x="444" y="224"/>
                  <a:pt x="444" y="224"/>
                </a:cubicBezTo>
                <a:cubicBezTo>
                  <a:pt x="449" y="223"/>
                  <a:pt x="453" y="218"/>
                  <a:pt x="452" y="213"/>
                </a:cubicBezTo>
                <a:close/>
                <a:moveTo>
                  <a:pt x="315" y="351"/>
                </a:moveTo>
                <a:cubicBezTo>
                  <a:pt x="247" y="400"/>
                  <a:pt x="151" y="386"/>
                  <a:pt x="101" y="318"/>
                </a:cubicBezTo>
                <a:cubicBezTo>
                  <a:pt x="52" y="250"/>
                  <a:pt x="66" y="155"/>
                  <a:pt x="134" y="105"/>
                </a:cubicBezTo>
                <a:cubicBezTo>
                  <a:pt x="202" y="55"/>
                  <a:pt x="297" y="70"/>
                  <a:pt x="347" y="138"/>
                </a:cubicBezTo>
                <a:cubicBezTo>
                  <a:pt x="397" y="205"/>
                  <a:pt x="382" y="301"/>
                  <a:pt x="315" y="3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676A541E-2AE0-45B2-A62F-849FF163BF45}"/>
              </a:ext>
            </a:extLst>
          </p:cNvPr>
          <p:cNvSpPr>
            <a:spLocks noEditPoints="1"/>
          </p:cNvSpPr>
          <p:nvPr/>
        </p:nvSpPr>
        <p:spPr bwMode="auto">
          <a:xfrm>
            <a:off x="4114943" y="3964857"/>
            <a:ext cx="1265956" cy="1263863"/>
          </a:xfrm>
          <a:custGeom>
            <a:avLst/>
            <a:gdLst>
              <a:gd name="T0" fmla="*/ 446 w 453"/>
              <a:gd name="T1" fmla="*/ 172 h 452"/>
              <a:gd name="T2" fmla="*/ 407 w 453"/>
              <a:gd name="T3" fmla="*/ 167 h 452"/>
              <a:gd name="T4" fmla="*/ 394 w 453"/>
              <a:gd name="T5" fmla="*/ 151 h 452"/>
              <a:gd name="T6" fmla="*/ 419 w 453"/>
              <a:gd name="T7" fmla="*/ 122 h 452"/>
              <a:gd name="T8" fmla="*/ 396 w 453"/>
              <a:gd name="T9" fmla="*/ 76 h 452"/>
              <a:gd name="T10" fmla="*/ 360 w 453"/>
              <a:gd name="T11" fmla="*/ 89 h 452"/>
              <a:gd name="T12" fmla="*/ 334 w 453"/>
              <a:gd name="T13" fmla="*/ 76 h 452"/>
              <a:gd name="T14" fmla="*/ 340 w 453"/>
              <a:gd name="T15" fmla="*/ 40 h 452"/>
              <a:gd name="T16" fmla="*/ 297 w 453"/>
              <a:gd name="T17" fmla="*/ 12 h 452"/>
              <a:gd name="T18" fmla="*/ 274 w 453"/>
              <a:gd name="T19" fmla="*/ 39 h 452"/>
              <a:gd name="T20" fmla="*/ 238 w 453"/>
              <a:gd name="T21" fmla="*/ 41 h 452"/>
              <a:gd name="T22" fmla="*/ 225 w 453"/>
              <a:gd name="T23" fmla="*/ 8 h 452"/>
              <a:gd name="T24" fmla="*/ 173 w 453"/>
              <a:gd name="T25" fmla="*/ 7 h 452"/>
              <a:gd name="T26" fmla="*/ 168 w 453"/>
              <a:gd name="T27" fmla="*/ 41 h 452"/>
              <a:gd name="T28" fmla="*/ 150 w 453"/>
              <a:gd name="T29" fmla="*/ 56 h 452"/>
              <a:gd name="T30" fmla="*/ 123 w 453"/>
              <a:gd name="T31" fmla="*/ 34 h 452"/>
              <a:gd name="T32" fmla="*/ 77 w 453"/>
              <a:gd name="T33" fmla="*/ 57 h 452"/>
              <a:gd name="T34" fmla="*/ 88 w 453"/>
              <a:gd name="T35" fmla="*/ 90 h 452"/>
              <a:gd name="T36" fmla="*/ 75 w 453"/>
              <a:gd name="T37" fmla="*/ 117 h 452"/>
              <a:gd name="T38" fmla="*/ 41 w 453"/>
              <a:gd name="T39" fmla="*/ 112 h 452"/>
              <a:gd name="T40" fmla="*/ 12 w 453"/>
              <a:gd name="T41" fmla="*/ 155 h 452"/>
              <a:gd name="T42" fmla="*/ 40 w 453"/>
              <a:gd name="T43" fmla="*/ 178 h 452"/>
              <a:gd name="T44" fmla="*/ 42 w 453"/>
              <a:gd name="T45" fmla="*/ 214 h 452"/>
              <a:gd name="T46" fmla="*/ 9 w 453"/>
              <a:gd name="T47" fmla="*/ 228 h 452"/>
              <a:gd name="T48" fmla="*/ 7 w 453"/>
              <a:gd name="T49" fmla="*/ 279 h 452"/>
              <a:gd name="T50" fmla="*/ 44 w 453"/>
              <a:gd name="T51" fmla="*/ 284 h 452"/>
              <a:gd name="T52" fmla="*/ 58 w 453"/>
              <a:gd name="T53" fmla="*/ 301 h 452"/>
              <a:gd name="T54" fmla="*/ 35 w 453"/>
              <a:gd name="T55" fmla="*/ 329 h 452"/>
              <a:gd name="T56" fmla="*/ 58 w 453"/>
              <a:gd name="T57" fmla="*/ 375 h 452"/>
              <a:gd name="T58" fmla="*/ 94 w 453"/>
              <a:gd name="T59" fmla="*/ 362 h 452"/>
              <a:gd name="T60" fmla="*/ 119 w 453"/>
              <a:gd name="T61" fmla="*/ 374 h 452"/>
              <a:gd name="T62" fmla="*/ 113 w 453"/>
              <a:gd name="T63" fmla="*/ 411 h 452"/>
              <a:gd name="T64" fmla="*/ 156 w 453"/>
              <a:gd name="T65" fmla="*/ 440 h 452"/>
              <a:gd name="T66" fmla="*/ 181 w 453"/>
              <a:gd name="T67" fmla="*/ 409 h 452"/>
              <a:gd name="T68" fmla="*/ 214 w 453"/>
              <a:gd name="T69" fmla="*/ 406 h 452"/>
              <a:gd name="T70" fmla="*/ 228 w 453"/>
              <a:gd name="T71" fmla="*/ 443 h 452"/>
              <a:gd name="T72" fmla="*/ 280 w 453"/>
              <a:gd name="T73" fmla="*/ 445 h 452"/>
              <a:gd name="T74" fmla="*/ 285 w 453"/>
              <a:gd name="T75" fmla="*/ 405 h 452"/>
              <a:gd name="T76" fmla="*/ 300 w 453"/>
              <a:gd name="T77" fmla="*/ 391 h 452"/>
              <a:gd name="T78" fmla="*/ 330 w 453"/>
              <a:gd name="T79" fmla="*/ 418 h 452"/>
              <a:gd name="T80" fmla="*/ 376 w 453"/>
              <a:gd name="T81" fmla="*/ 395 h 452"/>
              <a:gd name="T82" fmla="*/ 362 w 453"/>
              <a:gd name="T83" fmla="*/ 357 h 452"/>
              <a:gd name="T84" fmla="*/ 373 w 453"/>
              <a:gd name="T85" fmla="*/ 332 h 452"/>
              <a:gd name="T86" fmla="*/ 412 w 453"/>
              <a:gd name="T87" fmla="*/ 340 h 452"/>
              <a:gd name="T88" fmla="*/ 441 w 453"/>
              <a:gd name="T89" fmla="*/ 297 h 452"/>
              <a:gd name="T90" fmla="*/ 409 w 453"/>
              <a:gd name="T91" fmla="*/ 271 h 452"/>
              <a:gd name="T92" fmla="*/ 408 w 453"/>
              <a:gd name="T93" fmla="*/ 238 h 452"/>
              <a:gd name="T94" fmla="*/ 444 w 453"/>
              <a:gd name="T95" fmla="*/ 224 h 452"/>
              <a:gd name="T96" fmla="*/ 315 w 453"/>
              <a:gd name="T97" fmla="*/ 351 h 452"/>
              <a:gd name="T98" fmla="*/ 134 w 453"/>
              <a:gd name="T99" fmla="*/ 105 h 452"/>
              <a:gd name="T100" fmla="*/ 315 w 453"/>
              <a:gd name="T101" fmla="*/ 351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53" h="452">
                <a:moveTo>
                  <a:pt x="452" y="213"/>
                </a:moveTo>
                <a:cubicBezTo>
                  <a:pt x="446" y="172"/>
                  <a:pt x="446" y="172"/>
                  <a:pt x="446" y="172"/>
                </a:cubicBezTo>
                <a:cubicBezTo>
                  <a:pt x="445" y="167"/>
                  <a:pt x="440" y="164"/>
                  <a:pt x="435" y="164"/>
                </a:cubicBezTo>
                <a:cubicBezTo>
                  <a:pt x="407" y="167"/>
                  <a:pt x="407" y="167"/>
                  <a:pt x="407" y="167"/>
                </a:cubicBezTo>
                <a:cubicBezTo>
                  <a:pt x="403" y="168"/>
                  <a:pt x="399" y="165"/>
                  <a:pt x="397" y="161"/>
                </a:cubicBezTo>
                <a:cubicBezTo>
                  <a:pt x="396" y="158"/>
                  <a:pt x="395" y="154"/>
                  <a:pt x="394" y="151"/>
                </a:cubicBezTo>
                <a:cubicBezTo>
                  <a:pt x="392" y="147"/>
                  <a:pt x="393" y="143"/>
                  <a:pt x="396" y="140"/>
                </a:cubicBezTo>
                <a:cubicBezTo>
                  <a:pt x="419" y="122"/>
                  <a:pt x="419" y="122"/>
                  <a:pt x="419" y="122"/>
                </a:cubicBezTo>
                <a:cubicBezTo>
                  <a:pt x="423" y="119"/>
                  <a:pt x="423" y="113"/>
                  <a:pt x="420" y="109"/>
                </a:cubicBezTo>
                <a:cubicBezTo>
                  <a:pt x="396" y="76"/>
                  <a:pt x="396" y="76"/>
                  <a:pt x="396" y="76"/>
                </a:cubicBezTo>
                <a:cubicBezTo>
                  <a:pt x="393" y="72"/>
                  <a:pt x="387" y="71"/>
                  <a:pt x="383" y="73"/>
                </a:cubicBezTo>
                <a:cubicBezTo>
                  <a:pt x="360" y="89"/>
                  <a:pt x="360" y="89"/>
                  <a:pt x="360" y="89"/>
                </a:cubicBezTo>
                <a:cubicBezTo>
                  <a:pt x="357" y="91"/>
                  <a:pt x="352" y="91"/>
                  <a:pt x="349" y="88"/>
                </a:cubicBezTo>
                <a:cubicBezTo>
                  <a:pt x="344" y="84"/>
                  <a:pt x="339" y="80"/>
                  <a:pt x="334" y="76"/>
                </a:cubicBezTo>
                <a:cubicBezTo>
                  <a:pt x="331" y="73"/>
                  <a:pt x="329" y="69"/>
                  <a:pt x="331" y="65"/>
                </a:cubicBezTo>
                <a:cubicBezTo>
                  <a:pt x="340" y="40"/>
                  <a:pt x="340" y="40"/>
                  <a:pt x="340" y="40"/>
                </a:cubicBezTo>
                <a:cubicBezTo>
                  <a:pt x="342" y="35"/>
                  <a:pt x="340" y="30"/>
                  <a:pt x="335" y="28"/>
                </a:cubicBezTo>
                <a:cubicBezTo>
                  <a:pt x="297" y="12"/>
                  <a:pt x="297" y="12"/>
                  <a:pt x="297" y="12"/>
                </a:cubicBezTo>
                <a:cubicBezTo>
                  <a:pt x="293" y="9"/>
                  <a:pt x="287" y="11"/>
                  <a:pt x="285" y="16"/>
                </a:cubicBezTo>
                <a:cubicBezTo>
                  <a:pt x="274" y="39"/>
                  <a:pt x="274" y="39"/>
                  <a:pt x="274" y="39"/>
                </a:cubicBezTo>
                <a:cubicBezTo>
                  <a:pt x="272" y="43"/>
                  <a:pt x="268" y="45"/>
                  <a:pt x="263" y="44"/>
                </a:cubicBezTo>
                <a:cubicBezTo>
                  <a:pt x="255" y="42"/>
                  <a:pt x="247" y="41"/>
                  <a:pt x="238" y="41"/>
                </a:cubicBezTo>
                <a:cubicBezTo>
                  <a:pt x="234" y="40"/>
                  <a:pt x="230" y="37"/>
                  <a:pt x="229" y="33"/>
                </a:cubicBezTo>
                <a:cubicBezTo>
                  <a:pt x="225" y="8"/>
                  <a:pt x="225" y="8"/>
                  <a:pt x="225" y="8"/>
                </a:cubicBezTo>
                <a:cubicBezTo>
                  <a:pt x="224" y="3"/>
                  <a:pt x="219" y="0"/>
                  <a:pt x="214" y="0"/>
                </a:cubicBezTo>
                <a:cubicBezTo>
                  <a:pt x="173" y="7"/>
                  <a:pt x="173" y="7"/>
                  <a:pt x="173" y="7"/>
                </a:cubicBezTo>
                <a:cubicBezTo>
                  <a:pt x="168" y="7"/>
                  <a:pt x="164" y="12"/>
                  <a:pt x="165" y="17"/>
                </a:cubicBezTo>
                <a:cubicBezTo>
                  <a:pt x="168" y="41"/>
                  <a:pt x="168" y="41"/>
                  <a:pt x="168" y="41"/>
                </a:cubicBezTo>
                <a:cubicBezTo>
                  <a:pt x="168" y="46"/>
                  <a:pt x="165" y="50"/>
                  <a:pt x="161" y="51"/>
                </a:cubicBezTo>
                <a:cubicBezTo>
                  <a:pt x="158" y="53"/>
                  <a:pt x="154" y="54"/>
                  <a:pt x="150" y="56"/>
                </a:cubicBezTo>
                <a:cubicBezTo>
                  <a:pt x="146" y="58"/>
                  <a:pt x="141" y="57"/>
                  <a:pt x="139" y="53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0" y="30"/>
                  <a:pt x="114" y="29"/>
                  <a:pt x="110" y="32"/>
                </a:cubicBezTo>
                <a:cubicBezTo>
                  <a:pt x="77" y="57"/>
                  <a:pt x="77" y="57"/>
                  <a:pt x="77" y="57"/>
                </a:cubicBezTo>
                <a:cubicBezTo>
                  <a:pt x="73" y="60"/>
                  <a:pt x="72" y="66"/>
                  <a:pt x="75" y="70"/>
                </a:cubicBezTo>
                <a:cubicBezTo>
                  <a:pt x="88" y="90"/>
                  <a:pt x="88" y="90"/>
                  <a:pt x="88" y="90"/>
                </a:cubicBezTo>
                <a:cubicBezTo>
                  <a:pt x="91" y="94"/>
                  <a:pt x="90" y="99"/>
                  <a:pt x="87" y="102"/>
                </a:cubicBezTo>
                <a:cubicBezTo>
                  <a:pt x="83" y="107"/>
                  <a:pt x="79" y="112"/>
                  <a:pt x="75" y="117"/>
                </a:cubicBezTo>
                <a:cubicBezTo>
                  <a:pt x="73" y="121"/>
                  <a:pt x="68" y="122"/>
                  <a:pt x="64" y="121"/>
                </a:cubicBezTo>
                <a:cubicBezTo>
                  <a:pt x="41" y="112"/>
                  <a:pt x="41" y="112"/>
                  <a:pt x="41" y="112"/>
                </a:cubicBezTo>
                <a:cubicBezTo>
                  <a:pt x="36" y="110"/>
                  <a:pt x="31" y="112"/>
                  <a:pt x="29" y="117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0" y="160"/>
                  <a:pt x="12" y="165"/>
                  <a:pt x="17" y="167"/>
                </a:cubicBezTo>
                <a:cubicBezTo>
                  <a:pt x="40" y="178"/>
                  <a:pt x="40" y="178"/>
                  <a:pt x="40" y="178"/>
                </a:cubicBezTo>
                <a:cubicBezTo>
                  <a:pt x="43" y="180"/>
                  <a:pt x="46" y="184"/>
                  <a:pt x="45" y="189"/>
                </a:cubicBezTo>
                <a:cubicBezTo>
                  <a:pt x="43" y="197"/>
                  <a:pt x="42" y="205"/>
                  <a:pt x="42" y="214"/>
                </a:cubicBezTo>
                <a:cubicBezTo>
                  <a:pt x="41" y="218"/>
                  <a:pt x="38" y="222"/>
                  <a:pt x="34" y="223"/>
                </a:cubicBezTo>
                <a:cubicBezTo>
                  <a:pt x="9" y="228"/>
                  <a:pt x="9" y="228"/>
                  <a:pt x="9" y="228"/>
                </a:cubicBezTo>
                <a:cubicBezTo>
                  <a:pt x="4" y="228"/>
                  <a:pt x="0" y="233"/>
                  <a:pt x="1" y="238"/>
                </a:cubicBezTo>
                <a:cubicBezTo>
                  <a:pt x="7" y="279"/>
                  <a:pt x="7" y="279"/>
                  <a:pt x="7" y="279"/>
                </a:cubicBezTo>
                <a:cubicBezTo>
                  <a:pt x="8" y="284"/>
                  <a:pt x="13" y="288"/>
                  <a:pt x="18" y="287"/>
                </a:cubicBezTo>
                <a:cubicBezTo>
                  <a:pt x="44" y="284"/>
                  <a:pt x="44" y="284"/>
                  <a:pt x="44" y="284"/>
                </a:cubicBezTo>
                <a:cubicBezTo>
                  <a:pt x="48" y="284"/>
                  <a:pt x="52" y="286"/>
                  <a:pt x="54" y="290"/>
                </a:cubicBezTo>
                <a:cubicBezTo>
                  <a:pt x="55" y="294"/>
                  <a:pt x="57" y="297"/>
                  <a:pt x="58" y="301"/>
                </a:cubicBezTo>
                <a:cubicBezTo>
                  <a:pt x="60" y="305"/>
                  <a:pt x="59" y="309"/>
                  <a:pt x="56" y="312"/>
                </a:cubicBezTo>
                <a:cubicBezTo>
                  <a:pt x="35" y="329"/>
                  <a:pt x="35" y="329"/>
                  <a:pt x="35" y="329"/>
                </a:cubicBezTo>
                <a:cubicBezTo>
                  <a:pt x="31" y="332"/>
                  <a:pt x="30" y="338"/>
                  <a:pt x="33" y="342"/>
                </a:cubicBezTo>
                <a:cubicBezTo>
                  <a:pt x="58" y="375"/>
                  <a:pt x="58" y="375"/>
                  <a:pt x="58" y="375"/>
                </a:cubicBezTo>
                <a:cubicBezTo>
                  <a:pt x="61" y="379"/>
                  <a:pt x="66" y="380"/>
                  <a:pt x="71" y="378"/>
                </a:cubicBezTo>
                <a:cubicBezTo>
                  <a:pt x="94" y="362"/>
                  <a:pt x="94" y="362"/>
                  <a:pt x="94" y="362"/>
                </a:cubicBezTo>
                <a:cubicBezTo>
                  <a:pt x="97" y="360"/>
                  <a:pt x="102" y="360"/>
                  <a:pt x="105" y="363"/>
                </a:cubicBezTo>
                <a:cubicBezTo>
                  <a:pt x="110" y="367"/>
                  <a:pt x="115" y="370"/>
                  <a:pt x="119" y="374"/>
                </a:cubicBezTo>
                <a:cubicBezTo>
                  <a:pt x="123" y="376"/>
                  <a:pt x="124" y="381"/>
                  <a:pt x="123" y="385"/>
                </a:cubicBezTo>
                <a:cubicBezTo>
                  <a:pt x="113" y="411"/>
                  <a:pt x="113" y="411"/>
                  <a:pt x="113" y="411"/>
                </a:cubicBezTo>
                <a:cubicBezTo>
                  <a:pt x="111" y="416"/>
                  <a:pt x="113" y="421"/>
                  <a:pt x="118" y="423"/>
                </a:cubicBezTo>
                <a:cubicBezTo>
                  <a:pt x="156" y="440"/>
                  <a:pt x="156" y="440"/>
                  <a:pt x="156" y="440"/>
                </a:cubicBezTo>
                <a:cubicBezTo>
                  <a:pt x="160" y="442"/>
                  <a:pt x="166" y="440"/>
                  <a:pt x="168" y="435"/>
                </a:cubicBezTo>
                <a:cubicBezTo>
                  <a:pt x="181" y="409"/>
                  <a:pt x="181" y="409"/>
                  <a:pt x="181" y="409"/>
                </a:cubicBezTo>
                <a:cubicBezTo>
                  <a:pt x="183" y="405"/>
                  <a:pt x="187" y="403"/>
                  <a:pt x="191" y="404"/>
                </a:cubicBezTo>
                <a:cubicBezTo>
                  <a:pt x="199" y="405"/>
                  <a:pt x="206" y="406"/>
                  <a:pt x="214" y="406"/>
                </a:cubicBezTo>
                <a:cubicBezTo>
                  <a:pt x="218" y="407"/>
                  <a:pt x="222" y="410"/>
                  <a:pt x="223" y="414"/>
                </a:cubicBezTo>
                <a:cubicBezTo>
                  <a:pt x="228" y="443"/>
                  <a:pt x="228" y="443"/>
                  <a:pt x="228" y="443"/>
                </a:cubicBezTo>
                <a:cubicBezTo>
                  <a:pt x="229" y="448"/>
                  <a:pt x="234" y="452"/>
                  <a:pt x="239" y="451"/>
                </a:cubicBezTo>
                <a:cubicBezTo>
                  <a:pt x="280" y="445"/>
                  <a:pt x="280" y="445"/>
                  <a:pt x="280" y="445"/>
                </a:cubicBezTo>
                <a:cubicBezTo>
                  <a:pt x="285" y="444"/>
                  <a:pt x="289" y="440"/>
                  <a:pt x="288" y="435"/>
                </a:cubicBezTo>
                <a:cubicBezTo>
                  <a:pt x="285" y="405"/>
                  <a:pt x="285" y="405"/>
                  <a:pt x="285" y="405"/>
                </a:cubicBezTo>
                <a:cubicBezTo>
                  <a:pt x="284" y="400"/>
                  <a:pt x="287" y="396"/>
                  <a:pt x="291" y="395"/>
                </a:cubicBezTo>
                <a:cubicBezTo>
                  <a:pt x="294" y="393"/>
                  <a:pt x="297" y="392"/>
                  <a:pt x="300" y="391"/>
                </a:cubicBezTo>
                <a:cubicBezTo>
                  <a:pt x="303" y="389"/>
                  <a:pt x="308" y="391"/>
                  <a:pt x="311" y="394"/>
                </a:cubicBezTo>
                <a:cubicBezTo>
                  <a:pt x="330" y="418"/>
                  <a:pt x="330" y="418"/>
                  <a:pt x="330" y="418"/>
                </a:cubicBezTo>
                <a:cubicBezTo>
                  <a:pt x="333" y="422"/>
                  <a:pt x="339" y="423"/>
                  <a:pt x="343" y="420"/>
                </a:cubicBezTo>
                <a:cubicBezTo>
                  <a:pt x="376" y="395"/>
                  <a:pt x="376" y="395"/>
                  <a:pt x="376" y="395"/>
                </a:cubicBezTo>
                <a:cubicBezTo>
                  <a:pt x="381" y="392"/>
                  <a:pt x="382" y="386"/>
                  <a:pt x="379" y="382"/>
                </a:cubicBezTo>
                <a:cubicBezTo>
                  <a:pt x="362" y="357"/>
                  <a:pt x="362" y="357"/>
                  <a:pt x="362" y="357"/>
                </a:cubicBezTo>
                <a:cubicBezTo>
                  <a:pt x="359" y="353"/>
                  <a:pt x="359" y="348"/>
                  <a:pt x="362" y="345"/>
                </a:cubicBezTo>
                <a:cubicBezTo>
                  <a:pt x="366" y="341"/>
                  <a:pt x="369" y="337"/>
                  <a:pt x="373" y="332"/>
                </a:cubicBezTo>
                <a:cubicBezTo>
                  <a:pt x="375" y="329"/>
                  <a:pt x="380" y="327"/>
                  <a:pt x="384" y="329"/>
                </a:cubicBezTo>
                <a:cubicBezTo>
                  <a:pt x="412" y="340"/>
                  <a:pt x="412" y="340"/>
                  <a:pt x="412" y="340"/>
                </a:cubicBezTo>
                <a:cubicBezTo>
                  <a:pt x="417" y="342"/>
                  <a:pt x="422" y="339"/>
                  <a:pt x="424" y="335"/>
                </a:cubicBezTo>
                <a:cubicBezTo>
                  <a:pt x="441" y="297"/>
                  <a:pt x="441" y="297"/>
                  <a:pt x="441" y="297"/>
                </a:cubicBezTo>
                <a:cubicBezTo>
                  <a:pt x="443" y="292"/>
                  <a:pt x="441" y="286"/>
                  <a:pt x="436" y="284"/>
                </a:cubicBezTo>
                <a:cubicBezTo>
                  <a:pt x="409" y="271"/>
                  <a:pt x="409" y="271"/>
                  <a:pt x="409" y="271"/>
                </a:cubicBezTo>
                <a:cubicBezTo>
                  <a:pt x="406" y="269"/>
                  <a:pt x="403" y="265"/>
                  <a:pt x="404" y="261"/>
                </a:cubicBezTo>
                <a:cubicBezTo>
                  <a:pt x="406" y="253"/>
                  <a:pt x="407" y="246"/>
                  <a:pt x="408" y="238"/>
                </a:cubicBezTo>
                <a:cubicBezTo>
                  <a:pt x="408" y="234"/>
                  <a:pt x="411" y="230"/>
                  <a:pt x="415" y="230"/>
                </a:cubicBezTo>
                <a:cubicBezTo>
                  <a:pt x="444" y="224"/>
                  <a:pt x="444" y="224"/>
                  <a:pt x="444" y="224"/>
                </a:cubicBezTo>
                <a:cubicBezTo>
                  <a:pt x="449" y="223"/>
                  <a:pt x="453" y="218"/>
                  <a:pt x="452" y="213"/>
                </a:cubicBezTo>
                <a:close/>
                <a:moveTo>
                  <a:pt x="315" y="351"/>
                </a:moveTo>
                <a:cubicBezTo>
                  <a:pt x="247" y="400"/>
                  <a:pt x="151" y="386"/>
                  <a:pt x="101" y="318"/>
                </a:cubicBezTo>
                <a:cubicBezTo>
                  <a:pt x="52" y="250"/>
                  <a:pt x="66" y="155"/>
                  <a:pt x="134" y="105"/>
                </a:cubicBezTo>
                <a:cubicBezTo>
                  <a:pt x="202" y="55"/>
                  <a:pt x="297" y="70"/>
                  <a:pt x="347" y="138"/>
                </a:cubicBezTo>
                <a:cubicBezTo>
                  <a:pt x="397" y="205"/>
                  <a:pt x="382" y="301"/>
                  <a:pt x="315" y="3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2" name="Freeform 17">
            <a:extLst>
              <a:ext uri="{FF2B5EF4-FFF2-40B4-BE49-F238E27FC236}">
                <a16:creationId xmlns:a16="http://schemas.microsoft.com/office/drawing/2014/main" id="{73BCEE77-ECD6-4209-8A8E-CCDDB0D71506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374179" y="1848155"/>
            <a:ext cx="3478939" cy="1223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6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树的遍历分为前序遍历、中序遍历和后序遍历。前序遍历的顺序是根节点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左子树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右子树，中序遍历的顺序是左子树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根节点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右子树，后序遍历的顺序是左子树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右子树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根节点。对于一棵树，如果要进行遍历，需要理解递归的思想，否则容易出错。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1C4FDBE6-BE15-40A3-93EC-98A738168203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>
            <a:off x="380379" y="1301181"/>
            <a:ext cx="2933700" cy="501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树的遍历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5" name="Freeform 17">
            <a:extLst>
              <a:ext uri="{FF2B5EF4-FFF2-40B4-BE49-F238E27FC236}">
                <a16:creationId xmlns:a16="http://schemas.microsoft.com/office/drawing/2014/main" id="{40A54592-35C9-46AE-851D-7789CD830648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363690" y="4590733"/>
            <a:ext cx="2938929" cy="167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6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二叉树的平衡性是指二叉树的左右子树的高度差不超过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。平衡二叉树的插入、删除和查找等操作的时间复杂度是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O(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logn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，而非平衡二叉树的时间复杂度可能会退化为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O(n)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。平衡二叉树的实现有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AVL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树、红黑树等，这些实现方法需要理解旋转和颜色标记等技巧。</a:t>
            </a:r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B074E71A-239F-492E-9AD3-224DD8078939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368919" y="4046497"/>
            <a:ext cx="2933700" cy="501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二叉树的平衡性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8" name="Freeform 17">
            <a:extLst>
              <a:ext uri="{FF2B5EF4-FFF2-40B4-BE49-F238E27FC236}">
                <a16:creationId xmlns:a16="http://schemas.microsoft.com/office/drawing/2014/main" id="{D15EE158-D6DF-4B2A-89FF-9026FD8B4432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8923659" y="1301181"/>
            <a:ext cx="3184964" cy="1543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6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二叉树的遍历分为前序遍历、中序遍历和后序遍历。前序遍历的顺序是根节点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左子树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右子树，中序遍历的顺序是左子树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根节点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右子树，后序遍历的顺序是左子树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右子树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根节点。对于一棵二叉树，如果要进行遍历，需要理解递归的思想，否则容易出错。</a:t>
            </a:r>
          </a:p>
        </p:txBody>
      </p:sp>
      <p:sp>
        <p:nvSpPr>
          <p:cNvPr id="29" name="Freeform 17">
            <a:extLst>
              <a:ext uri="{FF2B5EF4-FFF2-40B4-BE49-F238E27FC236}">
                <a16:creationId xmlns:a16="http://schemas.microsoft.com/office/drawing/2014/main" id="{6625DCDB-195D-49BF-B9E4-A73DE89B22A5}"/>
              </a:ext>
            </a:extLst>
          </p:cNvPr>
          <p:cNvSpPr txBox="1"/>
          <p:nvPr>
            <p:custDataLst>
              <p:tags r:id="rId6"/>
            </p:custDataLst>
          </p:nvPr>
        </p:nvSpPr>
        <p:spPr bwMode="auto">
          <a:xfrm>
            <a:off x="8923659" y="799767"/>
            <a:ext cx="2933700" cy="501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二叉树的遍历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C92807BB-EEA2-4193-B5B4-F4DEDA5002F0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8672395" y="4277545"/>
            <a:ext cx="3184964" cy="197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6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根据前序遍历和中序遍历可以唯一确定一棵二叉树，而根据后序遍历和中序遍历也可以唯一确定一棵二叉树。根据前序遍历和后序遍历则无法唯一确定一棵二叉树。对于给定的前序遍历和中序遍历，需要理解如何构建一棵二叉树</a:t>
            </a:r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id="{EFD11BE7-245A-451A-B6E2-D73243A449E2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8672395" y="3776132"/>
            <a:ext cx="2933700" cy="501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二叉树的构建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2FBFC9-9C74-406F-35F4-E7E7B14E807C}"/>
              </a:ext>
            </a:extLst>
          </p:cNvPr>
          <p:cNvSpPr txBox="1"/>
          <p:nvPr/>
        </p:nvSpPr>
        <p:spPr>
          <a:xfrm>
            <a:off x="1082842" y="316208"/>
            <a:ext cx="3862683" cy="584775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64F6B"/>
                </a:solidFill>
              </a:rPr>
              <a:t>难点探讨</a:t>
            </a:r>
            <a:r>
              <a:rPr lang="en-US" altLang="zh-CN" sz="3200" dirty="0">
                <a:solidFill>
                  <a:srgbClr val="364F6B"/>
                </a:solidFill>
              </a:rPr>
              <a:t>-</a:t>
            </a:r>
            <a:r>
              <a:rPr lang="zh-CN" altLang="en-US" sz="3200" dirty="0">
                <a:solidFill>
                  <a:srgbClr val="364F6B"/>
                </a:solidFill>
              </a:rPr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135851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accel="37000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62000">
                                          <p:cBhvr>
                                            <p:cTn id="6" dur="4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 animBg="1"/>
          <p:bldP spid="7" grpId="0" animBg="1"/>
          <p:bldP spid="8" grpId="0" animBg="1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accel="3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4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 animBg="1"/>
          <p:bldP spid="7" grpId="0" animBg="1"/>
          <p:bldP spid="8" grpId="0" animBg="1"/>
          <p:bldP spid="10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CBEE4B5-2C5A-84D0-1FCB-E2DDFE6D0BAF}"/>
              </a:ext>
            </a:extLst>
          </p:cNvPr>
          <p:cNvGrpSpPr/>
          <p:nvPr/>
        </p:nvGrpSpPr>
        <p:grpSpPr>
          <a:xfrm>
            <a:off x="353472" y="1265129"/>
            <a:ext cx="5742528" cy="4703960"/>
            <a:chOff x="6096000" y="1265129"/>
            <a:chExt cx="2670829" cy="4353715"/>
          </a:xfrm>
        </p:grpSpPr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141FB389-20B5-4B8B-968E-56DD8E28E154}"/>
                </a:ext>
              </a:extLst>
            </p:cNvPr>
            <p:cNvSpPr/>
            <p:nvPr/>
          </p:nvSpPr>
          <p:spPr>
            <a:xfrm>
              <a:off x="6096000" y="1265129"/>
              <a:ext cx="2670829" cy="4353715"/>
            </a:xfrm>
            <a:prstGeom prst="rect">
              <a:avLst/>
            </a:prstGeom>
            <a:solidFill>
              <a:schemeClr val="dk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196C8B44-A14C-4B00-8B79-C2F88DB26508}"/>
                </a:ext>
              </a:extLst>
            </p:cNvPr>
            <p:cNvSpPr/>
            <p:nvPr/>
          </p:nvSpPr>
          <p:spPr>
            <a:xfrm>
              <a:off x="7330192" y="1541068"/>
              <a:ext cx="202445" cy="346321"/>
            </a:xfrm>
            <a:custGeom>
              <a:avLst/>
              <a:gdLst>
                <a:gd name="connsiteX0" fmla="*/ 244883 w 432001"/>
                <a:gd name="connsiteY0" fmla="*/ 406386 h 607568"/>
                <a:gd name="connsiteX1" fmla="*/ 417714 w 432001"/>
                <a:gd name="connsiteY1" fmla="*/ 406386 h 607568"/>
                <a:gd name="connsiteX2" fmla="*/ 432001 w 432001"/>
                <a:gd name="connsiteY2" fmla="*/ 420657 h 607568"/>
                <a:gd name="connsiteX3" fmla="*/ 432001 w 432001"/>
                <a:gd name="connsiteY3" fmla="*/ 593297 h 607568"/>
                <a:gd name="connsiteX4" fmla="*/ 417714 w 432001"/>
                <a:gd name="connsiteY4" fmla="*/ 607568 h 607568"/>
                <a:gd name="connsiteX5" fmla="*/ 14287 w 432001"/>
                <a:gd name="connsiteY5" fmla="*/ 607568 h 607568"/>
                <a:gd name="connsiteX6" fmla="*/ 0 w 432001"/>
                <a:gd name="connsiteY6" fmla="*/ 593297 h 607568"/>
                <a:gd name="connsiteX7" fmla="*/ 0 w 432001"/>
                <a:gd name="connsiteY7" fmla="*/ 535750 h 607568"/>
                <a:gd name="connsiteX8" fmla="*/ 14287 w 432001"/>
                <a:gd name="connsiteY8" fmla="*/ 521479 h 607568"/>
                <a:gd name="connsiteX9" fmla="*/ 115221 w 432001"/>
                <a:gd name="connsiteY9" fmla="*/ 521479 h 607568"/>
                <a:gd name="connsiteX10" fmla="*/ 115221 w 432001"/>
                <a:gd name="connsiteY10" fmla="*/ 478204 h 607568"/>
                <a:gd name="connsiteX11" fmla="*/ 129508 w 432001"/>
                <a:gd name="connsiteY11" fmla="*/ 463932 h 607568"/>
                <a:gd name="connsiteX12" fmla="*/ 230595 w 432001"/>
                <a:gd name="connsiteY12" fmla="*/ 463932 h 607568"/>
                <a:gd name="connsiteX13" fmla="*/ 230595 w 432001"/>
                <a:gd name="connsiteY13" fmla="*/ 420657 h 607568"/>
                <a:gd name="connsiteX14" fmla="*/ 244883 w 432001"/>
                <a:gd name="connsiteY14" fmla="*/ 406386 h 607568"/>
                <a:gd name="connsiteX15" fmla="*/ 303271 w 432001"/>
                <a:gd name="connsiteY15" fmla="*/ 106146 h 607568"/>
                <a:gd name="connsiteX16" fmla="*/ 314795 w 432001"/>
                <a:gd name="connsiteY16" fmla="*/ 107527 h 607568"/>
                <a:gd name="connsiteX17" fmla="*/ 339532 w 432001"/>
                <a:gd name="connsiteY17" fmla="*/ 122255 h 607568"/>
                <a:gd name="connsiteX18" fmla="*/ 364115 w 432001"/>
                <a:gd name="connsiteY18" fmla="*/ 107527 h 607568"/>
                <a:gd name="connsiteX19" fmla="*/ 375639 w 432001"/>
                <a:gd name="connsiteY19" fmla="*/ 106146 h 607568"/>
                <a:gd name="connsiteX20" fmla="*/ 387623 w 432001"/>
                <a:gd name="connsiteY20" fmla="*/ 109828 h 607568"/>
                <a:gd name="connsiteX21" fmla="*/ 419582 w 432001"/>
                <a:gd name="connsiteY21" fmla="*/ 154166 h 607568"/>
                <a:gd name="connsiteX22" fmla="*/ 419582 w 432001"/>
                <a:gd name="connsiteY22" fmla="*/ 225047 h 607568"/>
                <a:gd name="connsiteX23" fmla="*/ 417277 w 432001"/>
                <a:gd name="connsiteY23" fmla="*/ 232871 h 607568"/>
                <a:gd name="connsiteX24" fmla="*/ 393462 w 432001"/>
                <a:gd name="connsiteY24" fmla="*/ 268925 h 607568"/>
                <a:gd name="connsiteX25" fmla="*/ 393462 w 432001"/>
                <a:gd name="connsiteY25" fmla="*/ 363892 h 607568"/>
                <a:gd name="connsiteX26" fmla="*/ 379173 w 432001"/>
                <a:gd name="connsiteY26" fmla="*/ 378160 h 607568"/>
                <a:gd name="connsiteX27" fmla="*/ 299737 w 432001"/>
                <a:gd name="connsiteY27" fmla="*/ 378160 h 607568"/>
                <a:gd name="connsiteX28" fmla="*/ 285448 w 432001"/>
                <a:gd name="connsiteY28" fmla="*/ 363892 h 607568"/>
                <a:gd name="connsiteX29" fmla="*/ 285448 w 432001"/>
                <a:gd name="connsiteY29" fmla="*/ 268925 h 607568"/>
                <a:gd name="connsiteX30" fmla="*/ 261786 w 432001"/>
                <a:gd name="connsiteY30" fmla="*/ 232871 h 607568"/>
                <a:gd name="connsiteX31" fmla="*/ 259328 w 432001"/>
                <a:gd name="connsiteY31" fmla="*/ 225047 h 607568"/>
                <a:gd name="connsiteX32" fmla="*/ 259328 w 432001"/>
                <a:gd name="connsiteY32" fmla="*/ 154166 h 607568"/>
                <a:gd name="connsiteX33" fmla="*/ 291287 w 432001"/>
                <a:gd name="connsiteY33" fmla="*/ 109828 h 607568"/>
                <a:gd name="connsiteX34" fmla="*/ 303271 w 432001"/>
                <a:gd name="connsiteY34" fmla="*/ 106146 h 607568"/>
                <a:gd name="connsiteX35" fmla="*/ 339525 w 432001"/>
                <a:gd name="connsiteY35" fmla="*/ 0 h 607568"/>
                <a:gd name="connsiteX36" fmla="*/ 386698 w 432001"/>
                <a:gd name="connsiteY36" fmla="*/ 47103 h 607568"/>
                <a:gd name="connsiteX37" fmla="*/ 339525 w 432001"/>
                <a:gd name="connsiteY37" fmla="*/ 94206 h 607568"/>
                <a:gd name="connsiteX38" fmla="*/ 292352 w 432001"/>
                <a:gd name="connsiteY38" fmla="*/ 47103 h 607568"/>
                <a:gd name="connsiteX39" fmla="*/ 339525 w 432001"/>
                <a:gd name="connsiteY39" fmla="*/ 0 h 60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32001" h="607568">
                  <a:moveTo>
                    <a:pt x="244883" y="406386"/>
                  </a:moveTo>
                  <a:lnTo>
                    <a:pt x="417714" y="406386"/>
                  </a:lnTo>
                  <a:cubicBezTo>
                    <a:pt x="425549" y="406386"/>
                    <a:pt x="432001" y="412678"/>
                    <a:pt x="432001" y="420657"/>
                  </a:cubicBezTo>
                  <a:lnTo>
                    <a:pt x="432001" y="593297"/>
                  </a:lnTo>
                  <a:cubicBezTo>
                    <a:pt x="432001" y="601123"/>
                    <a:pt x="425549" y="607568"/>
                    <a:pt x="417714" y="607568"/>
                  </a:cubicBezTo>
                  <a:lnTo>
                    <a:pt x="14287" y="607568"/>
                  </a:lnTo>
                  <a:cubicBezTo>
                    <a:pt x="6452" y="607568"/>
                    <a:pt x="0" y="601123"/>
                    <a:pt x="0" y="593297"/>
                  </a:cubicBezTo>
                  <a:lnTo>
                    <a:pt x="0" y="535750"/>
                  </a:lnTo>
                  <a:cubicBezTo>
                    <a:pt x="0" y="527924"/>
                    <a:pt x="6452" y="521479"/>
                    <a:pt x="14287" y="521479"/>
                  </a:cubicBezTo>
                  <a:lnTo>
                    <a:pt x="115221" y="521479"/>
                  </a:lnTo>
                  <a:lnTo>
                    <a:pt x="115221" y="478204"/>
                  </a:lnTo>
                  <a:cubicBezTo>
                    <a:pt x="115221" y="470378"/>
                    <a:pt x="121673" y="463932"/>
                    <a:pt x="129508" y="463932"/>
                  </a:cubicBezTo>
                  <a:lnTo>
                    <a:pt x="230595" y="463932"/>
                  </a:lnTo>
                  <a:lnTo>
                    <a:pt x="230595" y="420657"/>
                  </a:lnTo>
                  <a:cubicBezTo>
                    <a:pt x="230595" y="412678"/>
                    <a:pt x="236894" y="406386"/>
                    <a:pt x="244883" y="406386"/>
                  </a:cubicBezTo>
                  <a:close/>
                  <a:moveTo>
                    <a:pt x="303271" y="106146"/>
                  </a:moveTo>
                  <a:cubicBezTo>
                    <a:pt x="307112" y="105072"/>
                    <a:pt x="311261" y="105532"/>
                    <a:pt x="314795" y="107527"/>
                  </a:cubicBezTo>
                  <a:lnTo>
                    <a:pt x="339532" y="122255"/>
                  </a:lnTo>
                  <a:lnTo>
                    <a:pt x="364115" y="107527"/>
                  </a:lnTo>
                  <a:cubicBezTo>
                    <a:pt x="367649" y="105532"/>
                    <a:pt x="371798" y="105072"/>
                    <a:pt x="375639" y="106146"/>
                  </a:cubicBezTo>
                  <a:cubicBezTo>
                    <a:pt x="375639" y="106146"/>
                    <a:pt x="387470" y="109828"/>
                    <a:pt x="387623" y="109828"/>
                  </a:cubicBezTo>
                  <a:cubicBezTo>
                    <a:pt x="406676" y="116272"/>
                    <a:pt x="419582" y="134068"/>
                    <a:pt x="419582" y="154166"/>
                  </a:cubicBezTo>
                  <a:lnTo>
                    <a:pt x="419582" y="225047"/>
                  </a:lnTo>
                  <a:cubicBezTo>
                    <a:pt x="419582" y="227808"/>
                    <a:pt x="418814" y="230570"/>
                    <a:pt x="417277" y="232871"/>
                  </a:cubicBezTo>
                  <a:lnTo>
                    <a:pt x="393462" y="268925"/>
                  </a:lnTo>
                  <a:lnTo>
                    <a:pt x="393462" y="363892"/>
                  </a:lnTo>
                  <a:cubicBezTo>
                    <a:pt x="393462" y="371716"/>
                    <a:pt x="387009" y="378160"/>
                    <a:pt x="379173" y="378160"/>
                  </a:cubicBezTo>
                  <a:lnTo>
                    <a:pt x="299737" y="378160"/>
                  </a:lnTo>
                  <a:cubicBezTo>
                    <a:pt x="291901" y="378160"/>
                    <a:pt x="285448" y="371716"/>
                    <a:pt x="285448" y="363892"/>
                  </a:cubicBezTo>
                  <a:lnTo>
                    <a:pt x="285448" y="268925"/>
                  </a:lnTo>
                  <a:lnTo>
                    <a:pt x="261786" y="232871"/>
                  </a:lnTo>
                  <a:cubicBezTo>
                    <a:pt x="260250" y="230570"/>
                    <a:pt x="259328" y="227808"/>
                    <a:pt x="259328" y="225047"/>
                  </a:cubicBezTo>
                  <a:lnTo>
                    <a:pt x="259328" y="154166"/>
                  </a:lnTo>
                  <a:cubicBezTo>
                    <a:pt x="259328" y="134068"/>
                    <a:pt x="272234" y="116272"/>
                    <a:pt x="291287" y="109828"/>
                  </a:cubicBezTo>
                  <a:cubicBezTo>
                    <a:pt x="291440" y="109828"/>
                    <a:pt x="303271" y="106146"/>
                    <a:pt x="303271" y="106146"/>
                  </a:cubicBezTo>
                  <a:close/>
                  <a:moveTo>
                    <a:pt x="339525" y="0"/>
                  </a:moveTo>
                  <a:cubicBezTo>
                    <a:pt x="365578" y="0"/>
                    <a:pt x="386698" y="21089"/>
                    <a:pt x="386698" y="47103"/>
                  </a:cubicBezTo>
                  <a:cubicBezTo>
                    <a:pt x="386698" y="73117"/>
                    <a:pt x="365578" y="94206"/>
                    <a:pt x="339525" y="94206"/>
                  </a:cubicBezTo>
                  <a:cubicBezTo>
                    <a:pt x="313472" y="94206"/>
                    <a:pt x="292352" y="73117"/>
                    <a:pt x="292352" y="47103"/>
                  </a:cubicBezTo>
                  <a:cubicBezTo>
                    <a:pt x="292352" y="21089"/>
                    <a:pt x="313472" y="0"/>
                    <a:pt x="339525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800" b="1" i="1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41BD101B-D75F-4BEC-AD45-190F93F0C9B1}"/>
                </a:ext>
              </a:extLst>
            </p:cNvPr>
            <p:cNvGrpSpPr/>
            <p:nvPr/>
          </p:nvGrpSpPr>
          <p:grpSpPr>
            <a:xfrm>
              <a:off x="6111653" y="1963905"/>
              <a:ext cx="2655176" cy="3306734"/>
              <a:chOff x="1170716" y="4456129"/>
              <a:chExt cx="2655176" cy="3306734"/>
            </a:xfrm>
          </p:grpSpPr>
          <p:sp>
            <p:nvSpPr>
              <p:cNvPr id="26" name="Freeform 17">
                <a:extLst>
                  <a:ext uri="{FF2B5EF4-FFF2-40B4-BE49-F238E27FC236}">
                    <a16:creationId xmlns:a16="http://schemas.microsoft.com/office/drawing/2014/main" id="{E2332BB0-56D8-4337-9A2B-DFD600EF6E33}"/>
                  </a:ext>
                </a:extLst>
              </p:cNvPr>
              <p:cNvSpPr txBox="1"/>
              <p:nvPr/>
            </p:nvSpPr>
            <p:spPr>
              <a:xfrm>
                <a:off x="1170716" y="4749805"/>
                <a:ext cx="2655176" cy="30130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cs typeface="+mn-ea"/>
                    <a:sym typeface="+mn-lt"/>
                  </a:rPr>
                  <a:t>Dijkstra</a:t>
                </a:r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算法的难点主要在于理解和实现。该算法需要理解图的数据结构和基本概念，如邻接矩阵和邻接表。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在实现过程中，需要使用堆等数据结构来维护当前最短路径，并且需要注意处理边界情况和特殊情况，如图中存在负权边等。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cs typeface="+mn-ea"/>
                    <a:sym typeface="+mn-lt"/>
                  </a:rPr>
                  <a:t>Dijkstra</a:t>
                </a:r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并不是一定不能解决图中存在负权值的问题，只要不出现负环，就不会破坏算法的平衡。或者我们可以采用</a:t>
                </a:r>
                <a:r>
                  <a:rPr lang="en-US" altLang="zh-CN" dirty="0">
                    <a:solidFill>
                      <a:schemeClr val="bg1"/>
                    </a:solidFill>
                    <a:cs typeface="+mn-ea"/>
                    <a:sym typeface="+mn-lt"/>
                  </a:rPr>
                  <a:t>SPFA</a:t>
                </a:r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算法来解决图中存在负权边的问题。</a:t>
                </a:r>
              </a:p>
            </p:txBody>
          </p:sp>
          <p:sp>
            <p:nvSpPr>
              <p:cNvPr id="27" name="Freeform 17">
                <a:extLst>
                  <a:ext uri="{FF2B5EF4-FFF2-40B4-BE49-F238E27FC236}">
                    <a16:creationId xmlns:a16="http://schemas.microsoft.com/office/drawing/2014/main" id="{E0B2FDF9-F9D1-485C-B77A-F81324B38FAF}"/>
                  </a:ext>
                </a:extLst>
              </p:cNvPr>
              <p:cNvSpPr/>
              <p:nvPr/>
            </p:nvSpPr>
            <p:spPr>
              <a:xfrm>
                <a:off x="1333145" y="4456129"/>
                <a:ext cx="2277030" cy="33265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cs typeface="+mn-ea"/>
                    <a:sym typeface="+mn-lt"/>
                  </a:rPr>
                  <a:t>Dijkstra</a:t>
                </a:r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算法</a:t>
                </a: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2497981-6EEA-87FA-3CE2-193F75D8A013}"/>
              </a:ext>
            </a:extLst>
          </p:cNvPr>
          <p:cNvGrpSpPr/>
          <p:nvPr/>
        </p:nvGrpSpPr>
        <p:grpSpPr>
          <a:xfrm>
            <a:off x="6096000" y="1265129"/>
            <a:ext cx="5742527" cy="4703960"/>
            <a:chOff x="8865720" y="1265129"/>
            <a:chExt cx="2670829" cy="4353715"/>
          </a:xfrm>
        </p:grpSpPr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141FB389-20B5-4B8B-968E-56DD8E28E154}"/>
                </a:ext>
              </a:extLst>
            </p:cNvPr>
            <p:cNvSpPr/>
            <p:nvPr/>
          </p:nvSpPr>
          <p:spPr>
            <a:xfrm>
              <a:off x="8865720" y="1265129"/>
              <a:ext cx="2670829" cy="4353715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sz="2400">
                <a:cs typeface="+mn-ea"/>
                <a:sym typeface="+mn-lt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ABDDEF00-6047-4664-A0E7-CF81737C565E}"/>
                </a:ext>
              </a:extLst>
            </p:cNvPr>
            <p:cNvGrpSpPr/>
            <p:nvPr/>
          </p:nvGrpSpPr>
          <p:grpSpPr>
            <a:xfrm>
              <a:off x="8881373" y="2030099"/>
              <a:ext cx="2655176" cy="3431582"/>
              <a:chOff x="1170716" y="4522323"/>
              <a:chExt cx="2655176" cy="3431582"/>
            </a:xfrm>
          </p:grpSpPr>
          <p:sp>
            <p:nvSpPr>
              <p:cNvPr id="29" name="Freeform 17">
                <a:extLst>
                  <a:ext uri="{FF2B5EF4-FFF2-40B4-BE49-F238E27FC236}">
                    <a16:creationId xmlns:a16="http://schemas.microsoft.com/office/drawing/2014/main" id="{125CF146-6442-4F70-AB07-49A3E8CAFD33}"/>
                  </a:ext>
                </a:extLst>
              </p:cNvPr>
              <p:cNvSpPr txBox="1"/>
              <p:nvPr/>
            </p:nvSpPr>
            <p:spPr>
              <a:xfrm>
                <a:off x="1170716" y="4774331"/>
                <a:ext cx="2655176" cy="31795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cs typeface="+mn-ea"/>
                    <a:sym typeface="+mn-lt"/>
                  </a:rPr>
                  <a:t>Floyd</a:t>
                </a:r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算法的难点主要在于时间复杂度和空间复杂度的控制。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该算法的时间复杂度为</a:t>
                </a:r>
                <a:r>
                  <a:rPr lang="en-US" altLang="zh-CN" dirty="0">
                    <a:solidFill>
                      <a:schemeClr val="bg1"/>
                    </a:solidFill>
                    <a:cs typeface="+mn-ea"/>
                    <a:sym typeface="+mn-lt"/>
                  </a:rPr>
                  <a:t>O(n^3)</a:t>
                </a:r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，采用了三重循环，当图的规模较大时，运行时间可能较长。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因此，在实际应用中，需要采用一些优化策略来提高算法效率。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同时，</a:t>
                </a:r>
                <a:r>
                  <a:rPr lang="en-US" altLang="zh-CN" dirty="0">
                    <a:solidFill>
                      <a:schemeClr val="bg1"/>
                    </a:solidFill>
                    <a:cs typeface="+mn-ea"/>
                    <a:sym typeface="+mn-lt"/>
                  </a:rPr>
                  <a:t>Floyd</a:t>
                </a:r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算法需要使用二维数组来存储任意两点之间的最短路径，因此在空间上也需要进行一定的优化，以避免内存不足等问题。</a:t>
                </a:r>
                <a:endParaRPr lang="en-US" altLang="zh-CN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Freeform 17">
                <a:extLst>
                  <a:ext uri="{FF2B5EF4-FFF2-40B4-BE49-F238E27FC236}">
                    <a16:creationId xmlns:a16="http://schemas.microsoft.com/office/drawing/2014/main" id="{410C97B7-B2C4-465C-B570-6AF48A82732B}"/>
                  </a:ext>
                </a:extLst>
              </p:cNvPr>
              <p:cNvSpPr/>
              <p:nvPr/>
            </p:nvSpPr>
            <p:spPr>
              <a:xfrm>
                <a:off x="1544127" y="4522323"/>
                <a:ext cx="1892700" cy="266460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cs typeface="+mn-ea"/>
                    <a:sym typeface="+mn-lt"/>
                  </a:rPr>
                  <a:t>Floyd</a:t>
                </a:r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算法</a:t>
                </a: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7553D73-EED6-9389-F607-9451B0290CFE}"/>
              </a:ext>
            </a:extLst>
          </p:cNvPr>
          <p:cNvSpPr txBox="1"/>
          <p:nvPr/>
        </p:nvSpPr>
        <p:spPr>
          <a:xfrm>
            <a:off x="1082842" y="316208"/>
            <a:ext cx="3862683" cy="584775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64F6B"/>
                </a:solidFill>
              </a:rPr>
              <a:t>难点探讨</a:t>
            </a:r>
            <a:r>
              <a:rPr lang="en-US" altLang="zh-CN" sz="3200" dirty="0">
                <a:solidFill>
                  <a:srgbClr val="364F6B"/>
                </a:solidFill>
              </a:rPr>
              <a:t>-</a:t>
            </a:r>
            <a:r>
              <a:rPr lang="zh-CN" altLang="en-US" sz="3200" dirty="0">
                <a:solidFill>
                  <a:srgbClr val="364F6B"/>
                </a:solidFill>
              </a:rPr>
              <a:t>图</a:t>
            </a:r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60FD2DCA-8688-72E9-C2B3-6CFE105898A6}"/>
              </a:ext>
            </a:extLst>
          </p:cNvPr>
          <p:cNvSpPr/>
          <p:nvPr/>
        </p:nvSpPr>
        <p:spPr>
          <a:xfrm>
            <a:off x="8692104" y="1563267"/>
            <a:ext cx="435275" cy="374182"/>
          </a:xfrm>
          <a:custGeom>
            <a:avLst/>
            <a:gdLst>
              <a:gd name="connsiteX0" fmla="*/ 244883 w 432001"/>
              <a:gd name="connsiteY0" fmla="*/ 406386 h 607568"/>
              <a:gd name="connsiteX1" fmla="*/ 417714 w 432001"/>
              <a:gd name="connsiteY1" fmla="*/ 406386 h 607568"/>
              <a:gd name="connsiteX2" fmla="*/ 432001 w 432001"/>
              <a:gd name="connsiteY2" fmla="*/ 420657 h 607568"/>
              <a:gd name="connsiteX3" fmla="*/ 432001 w 432001"/>
              <a:gd name="connsiteY3" fmla="*/ 593297 h 607568"/>
              <a:gd name="connsiteX4" fmla="*/ 417714 w 432001"/>
              <a:gd name="connsiteY4" fmla="*/ 607568 h 607568"/>
              <a:gd name="connsiteX5" fmla="*/ 14287 w 432001"/>
              <a:gd name="connsiteY5" fmla="*/ 607568 h 607568"/>
              <a:gd name="connsiteX6" fmla="*/ 0 w 432001"/>
              <a:gd name="connsiteY6" fmla="*/ 593297 h 607568"/>
              <a:gd name="connsiteX7" fmla="*/ 0 w 432001"/>
              <a:gd name="connsiteY7" fmla="*/ 535750 h 607568"/>
              <a:gd name="connsiteX8" fmla="*/ 14287 w 432001"/>
              <a:gd name="connsiteY8" fmla="*/ 521479 h 607568"/>
              <a:gd name="connsiteX9" fmla="*/ 115221 w 432001"/>
              <a:gd name="connsiteY9" fmla="*/ 521479 h 607568"/>
              <a:gd name="connsiteX10" fmla="*/ 115221 w 432001"/>
              <a:gd name="connsiteY10" fmla="*/ 478204 h 607568"/>
              <a:gd name="connsiteX11" fmla="*/ 129508 w 432001"/>
              <a:gd name="connsiteY11" fmla="*/ 463932 h 607568"/>
              <a:gd name="connsiteX12" fmla="*/ 230595 w 432001"/>
              <a:gd name="connsiteY12" fmla="*/ 463932 h 607568"/>
              <a:gd name="connsiteX13" fmla="*/ 230595 w 432001"/>
              <a:gd name="connsiteY13" fmla="*/ 420657 h 607568"/>
              <a:gd name="connsiteX14" fmla="*/ 244883 w 432001"/>
              <a:gd name="connsiteY14" fmla="*/ 406386 h 607568"/>
              <a:gd name="connsiteX15" fmla="*/ 303271 w 432001"/>
              <a:gd name="connsiteY15" fmla="*/ 106146 h 607568"/>
              <a:gd name="connsiteX16" fmla="*/ 314795 w 432001"/>
              <a:gd name="connsiteY16" fmla="*/ 107527 h 607568"/>
              <a:gd name="connsiteX17" fmla="*/ 339532 w 432001"/>
              <a:gd name="connsiteY17" fmla="*/ 122255 h 607568"/>
              <a:gd name="connsiteX18" fmla="*/ 364115 w 432001"/>
              <a:gd name="connsiteY18" fmla="*/ 107527 h 607568"/>
              <a:gd name="connsiteX19" fmla="*/ 375639 w 432001"/>
              <a:gd name="connsiteY19" fmla="*/ 106146 h 607568"/>
              <a:gd name="connsiteX20" fmla="*/ 387623 w 432001"/>
              <a:gd name="connsiteY20" fmla="*/ 109828 h 607568"/>
              <a:gd name="connsiteX21" fmla="*/ 419582 w 432001"/>
              <a:gd name="connsiteY21" fmla="*/ 154166 h 607568"/>
              <a:gd name="connsiteX22" fmla="*/ 419582 w 432001"/>
              <a:gd name="connsiteY22" fmla="*/ 225047 h 607568"/>
              <a:gd name="connsiteX23" fmla="*/ 417277 w 432001"/>
              <a:gd name="connsiteY23" fmla="*/ 232871 h 607568"/>
              <a:gd name="connsiteX24" fmla="*/ 393462 w 432001"/>
              <a:gd name="connsiteY24" fmla="*/ 268925 h 607568"/>
              <a:gd name="connsiteX25" fmla="*/ 393462 w 432001"/>
              <a:gd name="connsiteY25" fmla="*/ 363892 h 607568"/>
              <a:gd name="connsiteX26" fmla="*/ 379173 w 432001"/>
              <a:gd name="connsiteY26" fmla="*/ 378160 h 607568"/>
              <a:gd name="connsiteX27" fmla="*/ 299737 w 432001"/>
              <a:gd name="connsiteY27" fmla="*/ 378160 h 607568"/>
              <a:gd name="connsiteX28" fmla="*/ 285448 w 432001"/>
              <a:gd name="connsiteY28" fmla="*/ 363892 h 607568"/>
              <a:gd name="connsiteX29" fmla="*/ 285448 w 432001"/>
              <a:gd name="connsiteY29" fmla="*/ 268925 h 607568"/>
              <a:gd name="connsiteX30" fmla="*/ 261786 w 432001"/>
              <a:gd name="connsiteY30" fmla="*/ 232871 h 607568"/>
              <a:gd name="connsiteX31" fmla="*/ 259328 w 432001"/>
              <a:gd name="connsiteY31" fmla="*/ 225047 h 607568"/>
              <a:gd name="connsiteX32" fmla="*/ 259328 w 432001"/>
              <a:gd name="connsiteY32" fmla="*/ 154166 h 607568"/>
              <a:gd name="connsiteX33" fmla="*/ 291287 w 432001"/>
              <a:gd name="connsiteY33" fmla="*/ 109828 h 607568"/>
              <a:gd name="connsiteX34" fmla="*/ 303271 w 432001"/>
              <a:gd name="connsiteY34" fmla="*/ 106146 h 607568"/>
              <a:gd name="connsiteX35" fmla="*/ 339525 w 432001"/>
              <a:gd name="connsiteY35" fmla="*/ 0 h 607568"/>
              <a:gd name="connsiteX36" fmla="*/ 386698 w 432001"/>
              <a:gd name="connsiteY36" fmla="*/ 47103 h 607568"/>
              <a:gd name="connsiteX37" fmla="*/ 339525 w 432001"/>
              <a:gd name="connsiteY37" fmla="*/ 94206 h 607568"/>
              <a:gd name="connsiteX38" fmla="*/ 292352 w 432001"/>
              <a:gd name="connsiteY38" fmla="*/ 47103 h 607568"/>
              <a:gd name="connsiteX39" fmla="*/ 339525 w 432001"/>
              <a:gd name="connsiteY39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2001" h="607568">
                <a:moveTo>
                  <a:pt x="244883" y="406386"/>
                </a:moveTo>
                <a:lnTo>
                  <a:pt x="417714" y="406386"/>
                </a:lnTo>
                <a:cubicBezTo>
                  <a:pt x="425549" y="406386"/>
                  <a:pt x="432001" y="412678"/>
                  <a:pt x="432001" y="420657"/>
                </a:cubicBezTo>
                <a:lnTo>
                  <a:pt x="432001" y="593297"/>
                </a:lnTo>
                <a:cubicBezTo>
                  <a:pt x="432001" y="601123"/>
                  <a:pt x="425549" y="607568"/>
                  <a:pt x="417714" y="607568"/>
                </a:cubicBezTo>
                <a:lnTo>
                  <a:pt x="14287" y="607568"/>
                </a:lnTo>
                <a:cubicBezTo>
                  <a:pt x="6452" y="607568"/>
                  <a:pt x="0" y="601123"/>
                  <a:pt x="0" y="593297"/>
                </a:cubicBezTo>
                <a:lnTo>
                  <a:pt x="0" y="535750"/>
                </a:lnTo>
                <a:cubicBezTo>
                  <a:pt x="0" y="527924"/>
                  <a:pt x="6452" y="521479"/>
                  <a:pt x="14287" y="521479"/>
                </a:cubicBezTo>
                <a:lnTo>
                  <a:pt x="115221" y="521479"/>
                </a:lnTo>
                <a:lnTo>
                  <a:pt x="115221" y="478204"/>
                </a:lnTo>
                <a:cubicBezTo>
                  <a:pt x="115221" y="470378"/>
                  <a:pt x="121673" y="463932"/>
                  <a:pt x="129508" y="463932"/>
                </a:cubicBezTo>
                <a:lnTo>
                  <a:pt x="230595" y="463932"/>
                </a:lnTo>
                <a:lnTo>
                  <a:pt x="230595" y="420657"/>
                </a:lnTo>
                <a:cubicBezTo>
                  <a:pt x="230595" y="412678"/>
                  <a:pt x="236894" y="406386"/>
                  <a:pt x="244883" y="406386"/>
                </a:cubicBezTo>
                <a:close/>
                <a:moveTo>
                  <a:pt x="303271" y="106146"/>
                </a:moveTo>
                <a:cubicBezTo>
                  <a:pt x="307112" y="105072"/>
                  <a:pt x="311261" y="105532"/>
                  <a:pt x="314795" y="107527"/>
                </a:cubicBezTo>
                <a:lnTo>
                  <a:pt x="339532" y="122255"/>
                </a:lnTo>
                <a:lnTo>
                  <a:pt x="364115" y="107527"/>
                </a:lnTo>
                <a:cubicBezTo>
                  <a:pt x="367649" y="105532"/>
                  <a:pt x="371798" y="105072"/>
                  <a:pt x="375639" y="106146"/>
                </a:cubicBezTo>
                <a:cubicBezTo>
                  <a:pt x="375639" y="106146"/>
                  <a:pt x="387470" y="109828"/>
                  <a:pt x="387623" y="109828"/>
                </a:cubicBezTo>
                <a:cubicBezTo>
                  <a:pt x="406676" y="116272"/>
                  <a:pt x="419582" y="134068"/>
                  <a:pt x="419582" y="154166"/>
                </a:cubicBezTo>
                <a:lnTo>
                  <a:pt x="419582" y="225047"/>
                </a:lnTo>
                <a:cubicBezTo>
                  <a:pt x="419582" y="227808"/>
                  <a:pt x="418814" y="230570"/>
                  <a:pt x="417277" y="232871"/>
                </a:cubicBezTo>
                <a:lnTo>
                  <a:pt x="393462" y="268925"/>
                </a:lnTo>
                <a:lnTo>
                  <a:pt x="393462" y="363892"/>
                </a:lnTo>
                <a:cubicBezTo>
                  <a:pt x="393462" y="371716"/>
                  <a:pt x="387009" y="378160"/>
                  <a:pt x="379173" y="378160"/>
                </a:cubicBezTo>
                <a:lnTo>
                  <a:pt x="299737" y="378160"/>
                </a:lnTo>
                <a:cubicBezTo>
                  <a:pt x="291901" y="378160"/>
                  <a:pt x="285448" y="371716"/>
                  <a:pt x="285448" y="363892"/>
                </a:cubicBezTo>
                <a:lnTo>
                  <a:pt x="285448" y="268925"/>
                </a:lnTo>
                <a:lnTo>
                  <a:pt x="261786" y="232871"/>
                </a:lnTo>
                <a:cubicBezTo>
                  <a:pt x="260250" y="230570"/>
                  <a:pt x="259328" y="227808"/>
                  <a:pt x="259328" y="225047"/>
                </a:cubicBezTo>
                <a:lnTo>
                  <a:pt x="259328" y="154166"/>
                </a:lnTo>
                <a:cubicBezTo>
                  <a:pt x="259328" y="134068"/>
                  <a:pt x="272234" y="116272"/>
                  <a:pt x="291287" y="109828"/>
                </a:cubicBezTo>
                <a:cubicBezTo>
                  <a:pt x="291440" y="109828"/>
                  <a:pt x="303271" y="106146"/>
                  <a:pt x="303271" y="106146"/>
                </a:cubicBezTo>
                <a:close/>
                <a:moveTo>
                  <a:pt x="339525" y="0"/>
                </a:moveTo>
                <a:cubicBezTo>
                  <a:pt x="365578" y="0"/>
                  <a:pt x="386698" y="21089"/>
                  <a:pt x="386698" y="47103"/>
                </a:cubicBezTo>
                <a:cubicBezTo>
                  <a:pt x="386698" y="73117"/>
                  <a:pt x="365578" y="94206"/>
                  <a:pt x="339525" y="94206"/>
                </a:cubicBezTo>
                <a:cubicBezTo>
                  <a:pt x="313472" y="94206"/>
                  <a:pt x="292352" y="73117"/>
                  <a:pt x="292352" y="47103"/>
                </a:cubicBezTo>
                <a:cubicBezTo>
                  <a:pt x="292352" y="21089"/>
                  <a:pt x="313472" y="0"/>
                  <a:pt x="339525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7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800" b="1" i="1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763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1662,&quot;width&quot;:9982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heme/theme1.xml><?xml version="1.0" encoding="utf-8"?>
<a:theme xmlns:a="http://schemas.openxmlformats.org/drawingml/2006/main" name="Office 主题​​">
  <a:themeElements>
    <a:clrScheme name="自定义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64F6B"/>
      </a:accent1>
      <a:accent2>
        <a:srgbClr val="3FC1C9"/>
      </a:accent2>
      <a:accent3>
        <a:srgbClr val="A5A5A5"/>
      </a:accent3>
      <a:accent4>
        <a:srgbClr val="364F6B"/>
      </a:accent4>
      <a:accent5>
        <a:srgbClr val="3FC1C9"/>
      </a:accent5>
      <a:accent6>
        <a:srgbClr val="A5A5A5"/>
      </a:accent6>
      <a:hlink>
        <a:srgbClr val="757070"/>
      </a:hlink>
      <a:folHlink>
        <a:srgbClr val="757070"/>
      </a:folHlink>
    </a:clrScheme>
    <a:fontScheme name="3v3xbfob">
      <a:majorFont>
        <a:latin typeface="Agency FB"/>
        <a:ea typeface="阿里巴巴普惠体"/>
        <a:cs typeface=""/>
      </a:majorFont>
      <a:minorFont>
        <a:latin typeface="Agency FB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2005</Words>
  <Application>Microsoft Office PowerPoint</Application>
  <PresentationFormat>宽屏</PresentationFormat>
  <Paragraphs>178</Paragraphs>
  <Slides>22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A思源黑体—06</vt:lpstr>
      <vt:lpstr>阿里巴巴普惠体</vt:lpstr>
      <vt:lpstr>等线</vt:lpstr>
      <vt:lpstr>思源黑体 Light</vt:lpstr>
      <vt:lpstr>宋体</vt:lpstr>
      <vt:lpstr>新宋体</vt:lpstr>
      <vt:lpstr>Agency FB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第一次：C（4，0）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李 冠润</cp:lastModifiedBy>
  <cp:revision>34</cp:revision>
  <dcterms:created xsi:type="dcterms:W3CDTF">2019-11-01T07:41:44Z</dcterms:created>
  <dcterms:modified xsi:type="dcterms:W3CDTF">2023-02-24T12:15:49Z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  <property fmtid="{D5CDD505-2E9C-101B-9397-08002B2CF9AE}" pid="3" name="KSOTemplateUUID">
    <vt:lpwstr>v1.0_mb_cO34BE1OPTxGd6kvkCDiyw==</vt:lpwstr>
  </property>
</Properties>
</file>